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charts/chart4.xml" ContentType="application/vnd.openxmlformats-officedocument.drawingml.chart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9"/>
  </p:notesMasterIdLst>
  <p:sldIdLst>
    <p:sldId id="256" r:id="rId2"/>
    <p:sldId id="257" r:id="rId3"/>
    <p:sldId id="268" r:id="rId4"/>
    <p:sldId id="258" r:id="rId5"/>
    <p:sldId id="261" r:id="rId6"/>
    <p:sldId id="271" r:id="rId7"/>
    <p:sldId id="260" r:id="rId8"/>
    <p:sldId id="262" r:id="rId9"/>
    <p:sldId id="269" r:id="rId10"/>
    <p:sldId id="270" r:id="rId11"/>
    <p:sldId id="263" r:id="rId12"/>
    <p:sldId id="264" r:id="rId13"/>
    <p:sldId id="265" r:id="rId14"/>
    <p:sldId id="272" r:id="rId15"/>
    <p:sldId id="266" r:id="rId16"/>
    <p:sldId id="267" r:id="rId17"/>
    <p:sldId id="273" r:id="rId18"/>
    <p:sldId id="274" r:id="rId19"/>
    <p:sldId id="278" r:id="rId20"/>
    <p:sldId id="279" r:id="rId21"/>
    <p:sldId id="281" r:id="rId22"/>
    <p:sldId id="275" r:id="rId23"/>
    <p:sldId id="282" r:id="rId24"/>
    <p:sldId id="276" r:id="rId25"/>
    <p:sldId id="277" r:id="rId26"/>
    <p:sldId id="283" r:id="rId27"/>
    <p:sldId id="284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&#225;rio\Documents\Politicas_Editoriais\Lista_Politica_Periodicos_v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&#225;rio\Documents\Politicas_Editoriais\Lista_Politica_Periodicos_v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&#225;rio\Documents\Politicas_Editoriais\Lista_Politica_Periodicos_v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&#225;rio\Documents\Politicas_Editoriais\Lista_Politica_Periodicos_v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pieChart>
        <c:varyColors val="1"/>
        <c:ser>
          <c:idx val="0"/>
          <c:order val="0"/>
          <c:tx>
            <c:strRef>
              <c:f>Consolidação_por_Editora!$AA$47</c:f>
              <c:strCache>
                <c:ptCount val="1"/>
                <c:pt idx="0">
                  <c:v>QTD. </c:v>
                </c:pt>
              </c:strCache>
            </c:strRef>
          </c:tx>
          <c:dPt>
            <c:idx val="8"/>
            <c:explosion val="10"/>
            <c:spPr>
              <a:solidFill>
                <a:schemeClr val="bg1">
                  <a:lumMod val="85000"/>
                </a:schemeClr>
              </a:solidFill>
            </c:spPr>
          </c:dPt>
          <c:dLbls>
            <c:numFmt formatCode="0.00%" sourceLinked="0"/>
            <c:txPr>
              <a:bodyPr/>
              <a:lstStyle/>
              <a:p>
                <a:pPr>
                  <a:defRPr sz="1050" b="1"/>
                </a:pPr>
                <a:endParaRPr lang="pt-BR"/>
              </a:p>
            </c:txPr>
            <c:dLblPos val="inEnd"/>
            <c:showPercent val="1"/>
            <c:showLeaderLines val="1"/>
          </c:dLbls>
          <c:cat>
            <c:strRef>
              <c:f>Consolidação_por_Editora!$Y$48:$Y$56</c:f>
              <c:strCache>
                <c:ptCount val="9"/>
                <c:pt idx="0">
                  <c:v>Elsevier</c:v>
                </c:pt>
                <c:pt idx="1">
                  <c:v>Springer</c:v>
                </c:pt>
                <c:pt idx="2">
                  <c:v>AGU</c:v>
                </c:pt>
                <c:pt idx="3">
                  <c:v>Wiley</c:v>
                </c:pt>
                <c:pt idx="4">
                  <c:v>AMETSOC</c:v>
                </c:pt>
                <c:pt idx="5">
                  <c:v>Taylor &amp; Francis</c:v>
                </c:pt>
                <c:pt idx="6">
                  <c:v>APS</c:v>
                </c:pt>
                <c:pt idx="7">
                  <c:v>EGU/Copernicus</c:v>
                </c:pt>
                <c:pt idx="8">
                  <c:v>OUTROS &lt;2,5% </c:v>
                </c:pt>
              </c:strCache>
            </c:strRef>
          </c:cat>
          <c:val>
            <c:numRef>
              <c:f>Consolidação_por_Editora!$AA$48:$AA$56</c:f>
              <c:numCache>
                <c:formatCode>General</c:formatCode>
                <c:ptCount val="9"/>
                <c:pt idx="0">
                  <c:v>1632</c:v>
                </c:pt>
                <c:pt idx="1">
                  <c:v>586</c:v>
                </c:pt>
                <c:pt idx="2">
                  <c:v>498</c:v>
                </c:pt>
                <c:pt idx="3">
                  <c:v>274</c:v>
                </c:pt>
                <c:pt idx="4">
                  <c:v>209</c:v>
                </c:pt>
                <c:pt idx="5">
                  <c:v>209</c:v>
                </c:pt>
                <c:pt idx="6">
                  <c:v>189</c:v>
                </c:pt>
                <c:pt idx="7">
                  <c:v>180</c:v>
                </c:pt>
                <c:pt idx="8">
                  <c:v>3620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800"/>
          </a:pPr>
          <a:endParaRPr lang="pt-BR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48488776366949426"/>
          <c:y val="0.20231996792023116"/>
          <c:w val="0.37954008208723078"/>
          <c:h val="0.54851218788190115"/>
        </c:manualLayout>
      </c:layout>
      <c:pieChart>
        <c:varyColors val="1"/>
        <c:ser>
          <c:idx val="0"/>
          <c:order val="0"/>
          <c:tx>
            <c:strRef>
              <c:f>Consolidação_por_Editora!$Y$57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Percent val="1"/>
            <c:showLeaderLines val="1"/>
          </c:dLbls>
          <c:cat>
            <c:strRef>
              <c:f>Consolidação_por_Editora!$Z$57:$Z$59</c:f>
              <c:strCache>
                <c:ptCount val="3"/>
                <c:pt idx="0">
                  <c:v>Acesso Aberto</c:v>
                </c:pt>
                <c:pt idx="1">
                  <c:v>Final Draft</c:v>
                </c:pt>
                <c:pt idx="2">
                  <c:v>Fechado ou Embargo</c:v>
                </c:pt>
              </c:strCache>
            </c:strRef>
          </c:cat>
          <c:val>
            <c:numRef>
              <c:f>Consolidação_por_Editora!$AA$57:$AA$59</c:f>
              <c:numCache>
                <c:formatCode>General</c:formatCode>
                <c:ptCount val="3"/>
                <c:pt idx="0">
                  <c:v>369</c:v>
                </c:pt>
                <c:pt idx="1">
                  <c:v>707</c:v>
                </c:pt>
                <c:pt idx="2">
                  <c:v>2701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179331590851487"/>
          <c:y val="0.762804349863904"/>
          <c:w val="0.33905380473232782"/>
          <c:h val="0.23719565013609606"/>
        </c:manualLayout>
      </c:layout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6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ESTATÍSTICAS!$B$2</c:f>
              <c:strCache>
                <c:ptCount val="1"/>
                <c:pt idx="0">
                  <c:v>NACIONAIS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0"/>
                  <c:y val="4.3503937007874013E-3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dLblPos val="inEnd"/>
            <c:showVal val="1"/>
          </c:dLbls>
          <c:cat>
            <c:strRef>
              <c:f>ESTATÍSTICAS!$A$11:$A$13</c:f>
              <c:strCache>
                <c:ptCount val="3"/>
                <c:pt idx="0">
                  <c:v>         ACESSO PDF EDITOR</c:v>
                </c:pt>
                <c:pt idx="1">
                  <c:v>         SOMENTE RASCUNHO FINAL</c:v>
                </c:pt>
                <c:pt idx="2">
                  <c:v>         FECHADO OU EMBARGO</c:v>
                </c:pt>
              </c:strCache>
            </c:strRef>
          </c:cat>
          <c:val>
            <c:numRef>
              <c:f>ESTATÍSTICAS!$B$11:$B$13</c:f>
              <c:numCache>
                <c:formatCode>General</c:formatCode>
                <c:ptCount val="3"/>
                <c:pt idx="0">
                  <c:v>1372</c:v>
                </c:pt>
                <c:pt idx="1">
                  <c:v>6</c:v>
                </c:pt>
                <c:pt idx="2">
                  <c:v>331</c:v>
                </c:pt>
              </c:numCache>
            </c:numRef>
          </c:val>
        </c:ser>
        <c:ser>
          <c:idx val="1"/>
          <c:order val="1"/>
          <c:tx>
            <c:strRef>
              <c:f>ESTATÍSTICAS!$D$2</c:f>
              <c:strCache>
                <c:ptCount val="1"/>
                <c:pt idx="0">
                  <c:v>INTERNACIONAIS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dLblPos val="inEnd"/>
            <c:showVal val="1"/>
          </c:dLbls>
          <c:cat>
            <c:strRef>
              <c:f>ESTATÍSTICAS!$A$11:$A$13</c:f>
              <c:strCache>
                <c:ptCount val="3"/>
                <c:pt idx="0">
                  <c:v>         ACESSO PDF EDITOR</c:v>
                </c:pt>
                <c:pt idx="1">
                  <c:v>         SOMENTE RASCUNHO FINAL</c:v>
                </c:pt>
                <c:pt idx="2">
                  <c:v>         FECHADO OU EMBARGO</c:v>
                </c:pt>
              </c:strCache>
            </c:strRef>
          </c:cat>
          <c:val>
            <c:numRef>
              <c:f>ESTATÍSTICAS!$D$11:$D$13</c:f>
              <c:numCache>
                <c:formatCode>General</c:formatCode>
                <c:ptCount val="3"/>
                <c:pt idx="0">
                  <c:v>976</c:v>
                </c:pt>
                <c:pt idx="1">
                  <c:v>1320</c:v>
                </c:pt>
                <c:pt idx="2">
                  <c:v>3392</c:v>
                </c:pt>
              </c:numCache>
            </c:numRef>
          </c:val>
        </c:ser>
        <c:gapWidth val="55"/>
        <c:overlap val="100"/>
        <c:axId val="66842624"/>
        <c:axId val="66844160"/>
      </c:barChart>
      <c:catAx>
        <c:axId val="66842624"/>
        <c:scaling>
          <c:orientation val="minMax"/>
        </c:scaling>
        <c:axPos val="b"/>
        <c:numFmt formatCode="General" sourceLinked="1"/>
        <c:majorTickMark val="none"/>
        <c:tickLblPos val="nextTo"/>
        <c:crossAx val="66844160"/>
        <c:crosses val="autoZero"/>
        <c:auto val="1"/>
        <c:lblAlgn val="ctr"/>
        <c:lblOffset val="100"/>
      </c:catAx>
      <c:valAx>
        <c:axId val="668441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68426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ESTATÍSTICAS!$A$10</c:f>
              <c:strCache>
                <c:ptCount val="1"/>
                <c:pt idx="0">
                  <c:v>QTD. ARTIGOS PUBLICADOS(1)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dLblPos val="ctr"/>
            <c:showPercent val="1"/>
            <c:showLeaderLines val="1"/>
          </c:dLbls>
          <c:cat>
            <c:strRef>
              <c:f>ESTATÍSTICAS!$A$11:$A$13</c:f>
              <c:strCache>
                <c:ptCount val="3"/>
                <c:pt idx="0">
                  <c:v>         ACESSO PDF EDITOR</c:v>
                </c:pt>
                <c:pt idx="1">
                  <c:v>         SOMENTE RASCUNHO FINAL</c:v>
                </c:pt>
                <c:pt idx="2">
                  <c:v>         FECHADO OU EMBARGO</c:v>
                </c:pt>
              </c:strCache>
            </c:strRef>
          </c:cat>
          <c:val>
            <c:numRef>
              <c:f>ESTATÍSTICAS!$F$11:$F$13</c:f>
              <c:numCache>
                <c:formatCode>General</c:formatCode>
                <c:ptCount val="3"/>
                <c:pt idx="0">
                  <c:v>2348</c:v>
                </c:pt>
                <c:pt idx="1">
                  <c:v>1326</c:v>
                </c:pt>
                <c:pt idx="2">
                  <c:v>3723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80169134646416"/>
          <c:y val="0.31832851905343912"/>
          <c:w val="0.37190484126102424"/>
          <c:h val="0.36334296189312343"/>
        </c:manualLayout>
      </c:layout>
      <c:txPr>
        <a:bodyPr/>
        <a:lstStyle/>
        <a:p>
          <a:pPr>
            <a:defRPr sz="1400" b="1"/>
          </a:pPr>
          <a:endParaRPr lang="pt-BR"/>
        </a:p>
      </c:txPr>
    </c:legend>
    <c:plotVisOnly val="1"/>
    <c:dispBlanksAs val="zero"/>
  </c:chart>
  <c:externalData r:id="rId1"/>
</c:chartSpace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://urlib.net/8JMKD3MGPCW/3DSQ835" TargetMode="Externa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://urlib.net/8JMKD3MGPCW/3EQCC85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://urlib.net/8JMKD3MGPCW/3DSQ835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://urlib.net/8JMKD3MGPCW/3EQCC85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718CC-E039-4107-9845-D97F599CADAD}" type="doc">
      <dgm:prSet loTypeId="urn:microsoft.com/office/officeart/2005/8/layout/chevron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E0E95748-946A-4AAF-BCDC-F2F463CBC571}">
      <dgm:prSet/>
      <dgm:spPr/>
      <dgm:t>
        <a:bodyPr/>
        <a:lstStyle/>
        <a:p>
          <a:pPr rtl="0"/>
          <a:r>
            <a:rPr lang="pt-BR" dirty="0" smtClean="0"/>
            <a:t>Apresentação</a:t>
          </a:r>
          <a:endParaRPr lang="pt-BR" dirty="0"/>
        </a:p>
      </dgm:t>
    </dgm:pt>
    <dgm:pt modelId="{8EF32278-3A8B-4A25-9000-1FC76104E37D}" type="parTrans" cxnId="{BADF938D-F30C-4551-A647-D3D85BBB8FB0}">
      <dgm:prSet/>
      <dgm:spPr/>
      <dgm:t>
        <a:bodyPr/>
        <a:lstStyle/>
        <a:p>
          <a:endParaRPr lang="pt-BR"/>
        </a:p>
      </dgm:t>
    </dgm:pt>
    <dgm:pt modelId="{9A247E4B-C8A5-49C5-8366-8C48F30194D4}" type="sibTrans" cxnId="{BADF938D-F30C-4551-A647-D3D85BBB8FB0}">
      <dgm:prSet/>
      <dgm:spPr/>
      <dgm:t>
        <a:bodyPr/>
        <a:lstStyle/>
        <a:p>
          <a:endParaRPr lang="pt-BR"/>
        </a:p>
      </dgm:t>
    </dgm:pt>
    <dgm:pt modelId="{3BD31476-C84C-4350-9214-9F79962F7C98}">
      <dgm:prSet/>
      <dgm:spPr/>
      <dgm:t>
        <a:bodyPr/>
        <a:lstStyle/>
        <a:p>
          <a:pPr rtl="0"/>
          <a:r>
            <a:rPr lang="pt-BR" smtClean="0"/>
            <a:t>Indicadores da Produção TC do INPE</a:t>
          </a:r>
          <a:endParaRPr lang="pt-BR" dirty="0"/>
        </a:p>
      </dgm:t>
    </dgm:pt>
    <dgm:pt modelId="{59AA4BAF-99B0-40C5-89A3-F4C938B38C07}" type="parTrans" cxnId="{F47B0134-C17F-4B3C-8887-09120F98DAF9}">
      <dgm:prSet/>
      <dgm:spPr/>
      <dgm:t>
        <a:bodyPr/>
        <a:lstStyle/>
        <a:p>
          <a:endParaRPr lang="pt-BR"/>
        </a:p>
      </dgm:t>
    </dgm:pt>
    <dgm:pt modelId="{5A367078-AC95-4837-95F9-AC587156E242}" type="sibTrans" cxnId="{F47B0134-C17F-4B3C-8887-09120F98DAF9}">
      <dgm:prSet/>
      <dgm:spPr/>
      <dgm:t>
        <a:bodyPr/>
        <a:lstStyle/>
        <a:p>
          <a:endParaRPr lang="pt-BR"/>
        </a:p>
      </dgm:t>
    </dgm:pt>
    <dgm:pt modelId="{B15EB603-7260-4419-B255-CC4CDCC2870E}">
      <dgm:prSet/>
      <dgm:spPr/>
      <dgm:t>
        <a:bodyPr/>
        <a:lstStyle/>
        <a:p>
          <a:pPr rtl="0"/>
          <a:r>
            <a:rPr lang="pt-BR" dirty="0" smtClean="0"/>
            <a:t>Objetivos da Coleta de Dados</a:t>
          </a:r>
          <a:endParaRPr lang="pt-BR" dirty="0"/>
        </a:p>
      </dgm:t>
    </dgm:pt>
    <dgm:pt modelId="{EEF2A8F7-62B4-4F34-8FD6-66F2CE29E6B6}" type="parTrans" cxnId="{C4BA3067-D54C-4E59-9333-082792F2772B}">
      <dgm:prSet/>
      <dgm:spPr/>
      <dgm:t>
        <a:bodyPr/>
        <a:lstStyle/>
        <a:p>
          <a:endParaRPr lang="pt-BR"/>
        </a:p>
      </dgm:t>
    </dgm:pt>
    <dgm:pt modelId="{81F04D39-7F9D-47A3-AF96-271861645755}" type="sibTrans" cxnId="{C4BA3067-D54C-4E59-9333-082792F2772B}">
      <dgm:prSet/>
      <dgm:spPr/>
      <dgm:t>
        <a:bodyPr/>
        <a:lstStyle/>
        <a:p>
          <a:endParaRPr lang="pt-BR"/>
        </a:p>
      </dgm:t>
    </dgm:pt>
    <dgm:pt modelId="{49CB6570-C32A-4935-A2A5-E1B416224343}">
      <dgm:prSet/>
      <dgm:spPr/>
      <dgm:t>
        <a:bodyPr/>
        <a:lstStyle/>
        <a:p>
          <a:pPr rtl="0"/>
          <a:r>
            <a:rPr lang="pt-BR" dirty="0" smtClean="0"/>
            <a:t>Resultados da Coleta </a:t>
          </a:r>
          <a:r>
            <a:rPr lang="pt-BR" dirty="0" err="1" smtClean="0"/>
            <a:t>1ºSem/13</a:t>
          </a:r>
          <a:endParaRPr lang="pt-BR" dirty="0"/>
        </a:p>
      </dgm:t>
    </dgm:pt>
    <dgm:pt modelId="{54D3D4C4-3E93-46C4-AFDF-F8E9BA9A1864}" type="parTrans" cxnId="{2107D31C-1DFD-44CA-A1D6-5F6DBF9C8C02}">
      <dgm:prSet/>
      <dgm:spPr/>
      <dgm:t>
        <a:bodyPr/>
        <a:lstStyle/>
        <a:p>
          <a:endParaRPr lang="pt-BR"/>
        </a:p>
      </dgm:t>
    </dgm:pt>
    <dgm:pt modelId="{26808168-3106-4928-8D00-EF5186B6EB4F}" type="sibTrans" cxnId="{2107D31C-1DFD-44CA-A1D6-5F6DBF9C8C02}">
      <dgm:prSet/>
      <dgm:spPr/>
      <dgm:t>
        <a:bodyPr/>
        <a:lstStyle/>
        <a:p>
          <a:endParaRPr lang="pt-BR"/>
        </a:p>
      </dgm:t>
    </dgm:pt>
    <dgm:pt modelId="{6F673D54-89D2-4CAD-AE04-9554B42A8558}">
      <dgm:prSet/>
      <dgm:spPr/>
      <dgm:t>
        <a:bodyPr/>
        <a:lstStyle/>
        <a:p>
          <a:pPr rtl="0"/>
          <a:r>
            <a:rPr lang="pt-BR" dirty="0" smtClean="0"/>
            <a:t>1</a:t>
          </a:r>
          <a:endParaRPr lang="pt-BR" dirty="0"/>
        </a:p>
      </dgm:t>
    </dgm:pt>
    <dgm:pt modelId="{A9A48FEC-643E-4B31-B921-6F1466EBEF2C}" type="parTrans" cxnId="{737287C7-1B4B-41D1-86ED-1C4EC5CDC680}">
      <dgm:prSet/>
      <dgm:spPr/>
      <dgm:t>
        <a:bodyPr/>
        <a:lstStyle/>
        <a:p>
          <a:endParaRPr lang="pt-BR"/>
        </a:p>
      </dgm:t>
    </dgm:pt>
    <dgm:pt modelId="{58F39FA0-C423-430A-AD3A-BE182F0EB6AC}" type="sibTrans" cxnId="{737287C7-1B4B-41D1-86ED-1C4EC5CDC680}">
      <dgm:prSet/>
      <dgm:spPr/>
      <dgm:t>
        <a:bodyPr/>
        <a:lstStyle/>
        <a:p>
          <a:endParaRPr lang="pt-BR"/>
        </a:p>
      </dgm:t>
    </dgm:pt>
    <dgm:pt modelId="{381FB3ED-4A02-4E7F-BAD7-1166D65A0C59}">
      <dgm:prSet/>
      <dgm:spPr/>
      <dgm:t>
        <a:bodyPr/>
        <a:lstStyle/>
        <a:p>
          <a:pPr rtl="0"/>
          <a:r>
            <a:rPr lang="pt-BR" dirty="0" smtClean="0"/>
            <a:t>2</a:t>
          </a:r>
          <a:endParaRPr lang="pt-BR" dirty="0"/>
        </a:p>
      </dgm:t>
    </dgm:pt>
    <dgm:pt modelId="{BB6F6A10-ABFC-4A09-B1C6-DCD445BF6FC5}" type="parTrans" cxnId="{0093B3E4-E83F-4AC8-A5AC-B429E7F21A5D}">
      <dgm:prSet/>
      <dgm:spPr/>
      <dgm:t>
        <a:bodyPr/>
        <a:lstStyle/>
        <a:p>
          <a:endParaRPr lang="pt-BR"/>
        </a:p>
      </dgm:t>
    </dgm:pt>
    <dgm:pt modelId="{B5B5B7C8-1BC4-4824-9596-E79CE2782539}" type="sibTrans" cxnId="{0093B3E4-E83F-4AC8-A5AC-B429E7F21A5D}">
      <dgm:prSet/>
      <dgm:spPr/>
      <dgm:t>
        <a:bodyPr/>
        <a:lstStyle/>
        <a:p>
          <a:endParaRPr lang="pt-BR"/>
        </a:p>
      </dgm:t>
    </dgm:pt>
    <dgm:pt modelId="{614F54A7-70D8-4701-ADC5-19A93DD69E1A}">
      <dgm:prSet/>
      <dgm:spPr/>
      <dgm:t>
        <a:bodyPr/>
        <a:lstStyle/>
        <a:p>
          <a:pPr rtl="0"/>
          <a:r>
            <a:rPr lang="pt-BR" dirty="0" smtClean="0"/>
            <a:t>3</a:t>
          </a:r>
          <a:endParaRPr lang="pt-BR" dirty="0"/>
        </a:p>
      </dgm:t>
    </dgm:pt>
    <dgm:pt modelId="{8A97C7A8-B900-47DA-850C-2D557A98F1F1}" type="parTrans" cxnId="{94B27455-683B-4FEE-A79E-A923882642D6}">
      <dgm:prSet/>
      <dgm:spPr/>
      <dgm:t>
        <a:bodyPr/>
        <a:lstStyle/>
        <a:p>
          <a:endParaRPr lang="pt-BR"/>
        </a:p>
      </dgm:t>
    </dgm:pt>
    <dgm:pt modelId="{33BBADF1-5BE8-4EB0-A7A0-E8F14C039245}" type="sibTrans" cxnId="{94B27455-683B-4FEE-A79E-A923882642D6}">
      <dgm:prSet/>
      <dgm:spPr/>
      <dgm:t>
        <a:bodyPr/>
        <a:lstStyle/>
        <a:p>
          <a:endParaRPr lang="pt-BR"/>
        </a:p>
      </dgm:t>
    </dgm:pt>
    <dgm:pt modelId="{A3B5818E-094F-4D49-BD5F-1D32E6458E42}">
      <dgm:prSet/>
      <dgm:spPr/>
      <dgm:t>
        <a:bodyPr/>
        <a:lstStyle/>
        <a:p>
          <a:pPr rtl="0"/>
          <a:r>
            <a:rPr lang="pt-BR" dirty="0" smtClean="0"/>
            <a:t>4</a:t>
          </a:r>
          <a:endParaRPr lang="pt-BR" dirty="0"/>
        </a:p>
      </dgm:t>
    </dgm:pt>
    <dgm:pt modelId="{63768FA5-87F2-404B-9D23-B3184F4D298E}" type="parTrans" cxnId="{75A20999-B36E-4893-AFDE-82ABE6440CF5}">
      <dgm:prSet/>
      <dgm:spPr/>
      <dgm:t>
        <a:bodyPr/>
        <a:lstStyle/>
        <a:p>
          <a:endParaRPr lang="pt-BR"/>
        </a:p>
      </dgm:t>
    </dgm:pt>
    <dgm:pt modelId="{D7C8A7B1-3C3B-4D4B-8CFC-E45DEDBEE449}" type="sibTrans" cxnId="{75A20999-B36E-4893-AFDE-82ABE6440CF5}">
      <dgm:prSet/>
      <dgm:spPr/>
      <dgm:t>
        <a:bodyPr/>
        <a:lstStyle/>
        <a:p>
          <a:endParaRPr lang="pt-BR"/>
        </a:p>
      </dgm:t>
    </dgm:pt>
    <dgm:pt modelId="{608A7960-BC7A-4FBB-9D13-3FED12410653}">
      <dgm:prSet/>
      <dgm:spPr/>
      <dgm:t>
        <a:bodyPr/>
        <a:lstStyle/>
        <a:p>
          <a:pPr rtl="0"/>
          <a:r>
            <a:rPr lang="pt-BR" dirty="0" smtClean="0"/>
            <a:t>5</a:t>
          </a:r>
          <a:endParaRPr lang="pt-BR" dirty="0"/>
        </a:p>
      </dgm:t>
    </dgm:pt>
    <dgm:pt modelId="{B773A54B-BF09-4BF8-AF5F-353788871F60}" type="parTrans" cxnId="{6F83405B-BA10-46DF-B01F-89D10DEDF36B}">
      <dgm:prSet/>
      <dgm:spPr/>
      <dgm:t>
        <a:bodyPr/>
        <a:lstStyle/>
        <a:p>
          <a:endParaRPr lang="pt-BR"/>
        </a:p>
      </dgm:t>
    </dgm:pt>
    <dgm:pt modelId="{69FC28FE-FE21-4E86-8ABE-E824348AA067}" type="sibTrans" cxnId="{6F83405B-BA10-46DF-B01F-89D10DEDF36B}">
      <dgm:prSet/>
      <dgm:spPr/>
      <dgm:t>
        <a:bodyPr/>
        <a:lstStyle/>
        <a:p>
          <a:endParaRPr lang="pt-BR"/>
        </a:p>
      </dgm:t>
    </dgm:pt>
    <dgm:pt modelId="{DFE2C9B6-205B-40E0-915B-049946424C5C}">
      <dgm:prSet/>
      <dgm:spPr/>
      <dgm:t>
        <a:bodyPr/>
        <a:lstStyle/>
        <a:p>
          <a:pPr rtl="0"/>
          <a:r>
            <a:rPr lang="pt-BR" dirty="0" smtClean="0"/>
            <a:t>Importância da Coleta de Dados</a:t>
          </a:r>
          <a:endParaRPr lang="pt-BR" dirty="0"/>
        </a:p>
      </dgm:t>
    </dgm:pt>
    <dgm:pt modelId="{F048BB8D-3733-4979-BE0D-89CF5E396724}" type="parTrans" cxnId="{B90C9EF4-A8B4-4104-BD83-F2F614FC3BC5}">
      <dgm:prSet/>
      <dgm:spPr/>
      <dgm:t>
        <a:bodyPr/>
        <a:lstStyle/>
        <a:p>
          <a:endParaRPr lang="pt-BR"/>
        </a:p>
      </dgm:t>
    </dgm:pt>
    <dgm:pt modelId="{09244DE4-E051-40FB-94E2-FA1B56C6FFE4}" type="sibTrans" cxnId="{B90C9EF4-A8B4-4104-BD83-F2F614FC3BC5}">
      <dgm:prSet/>
      <dgm:spPr/>
      <dgm:t>
        <a:bodyPr/>
        <a:lstStyle/>
        <a:p>
          <a:endParaRPr lang="pt-BR"/>
        </a:p>
      </dgm:t>
    </dgm:pt>
    <dgm:pt modelId="{42F267A3-BD3C-4A75-B2A2-EF7FC004412D}" type="pres">
      <dgm:prSet presAssocID="{AD1718CC-E039-4107-9845-D97F599CADA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6DBCD74-27A9-4339-83BE-A1C3A75E251C}" type="pres">
      <dgm:prSet presAssocID="{6F673D54-89D2-4CAD-AE04-9554B42A8558}" presName="composite" presStyleCnt="0"/>
      <dgm:spPr/>
      <dgm:t>
        <a:bodyPr/>
        <a:lstStyle/>
        <a:p>
          <a:endParaRPr lang="pt-BR"/>
        </a:p>
      </dgm:t>
    </dgm:pt>
    <dgm:pt modelId="{84500078-4D2B-4787-BC35-46EF0EE022D3}" type="pres">
      <dgm:prSet presAssocID="{6F673D54-89D2-4CAD-AE04-9554B42A855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F384F3-1E4F-43F8-B7B1-3AAE931A07B6}" type="pres">
      <dgm:prSet presAssocID="{6F673D54-89D2-4CAD-AE04-9554B42A8558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66783D-9B07-4388-8F7B-EB54BFD84AE5}" type="pres">
      <dgm:prSet presAssocID="{58F39FA0-C423-430A-AD3A-BE182F0EB6AC}" presName="sp" presStyleCnt="0"/>
      <dgm:spPr/>
      <dgm:t>
        <a:bodyPr/>
        <a:lstStyle/>
        <a:p>
          <a:endParaRPr lang="pt-BR"/>
        </a:p>
      </dgm:t>
    </dgm:pt>
    <dgm:pt modelId="{44FFB643-3BED-4666-82F0-691276DAA4B3}" type="pres">
      <dgm:prSet presAssocID="{381FB3ED-4A02-4E7F-BAD7-1166D65A0C59}" presName="composite" presStyleCnt="0"/>
      <dgm:spPr/>
      <dgm:t>
        <a:bodyPr/>
        <a:lstStyle/>
        <a:p>
          <a:endParaRPr lang="pt-BR"/>
        </a:p>
      </dgm:t>
    </dgm:pt>
    <dgm:pt modelId="{4DEDA072-F52B-41E0-AAE6-6928B8969CA6}" type="pres">
      <dgm:prSet presAssocID="{381FB3ED-4A02-4E7F-BAD7-1166D65A0C5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374E95-FDDD-4678-9A56-49F86E7CDE88}" type="pres">
      <dgm:prSet presAssocID="{381FB3ED-4A02-4E7F-BAD7-1166D65A0C5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BBC65AB-22C8-41D9-BBC0-54961A4F888C}" type="pres">
      <dgm:prSet presAssocID="{B5B5B7C8-1BC4-4824-9596-E79CE2782539}" presName="sp" presStyleCnt="0"/>
      <dgm:spPr/>
      <dgm:t>
        <a:bodyPr/>
        <a:lstStyle/>
        <a:p>
          <a:endParaRPr lang="pt-BR"/>
        </a:p>
      </dgm:t>
    </dgm:pt>
    <dgm:pt modelId="{AF39E575-6483-457F-93BF-79784BA9B3F9}" type="pres">
      <dgm:prSet presAssocID="{614F54A7-70D8-4701-ADC5-19A93DD69E1A}" presName="composite" presStyleCnt="0"/>
      <dgm:spPr/>
      <dgm:t>
        <a:bodyPr/>
        <a:lstStyle/>
        <a:p>
          <a:endParaRPr lang="pt-BR"/>
        </a:p>
      </dgm:t>
    </dgm:pt>
    <dgm:pt modelId="{3998ABC2-6BD5-481A-9329-577EE7BD5CD0}" type="pres">
      <dgm:prSet presAssocID="{614F54A7-70D8-4701-ADC5-19A93DD69E1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E13343-769F-427D-874F-A855A95073A6}" type="pres">
      <dgm:prSet presAssocID="{614F54A7-70D8-4701-ADC5-19A93DD69E1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777D4F-F146-494D-B537-B549596464B8}" type="pres">
      <dgm:prSet presAssocID="{33BBADF1-5BE8-4EB0-A7A0-E8F14C039245}" presName="sp" presStyleCnt="0"/>
      <dgm:spPr/>
      <dgm:t>
        <a:bodyPr/>
        <a:lstStyle/>
        <a:p>
          <a:endParaRPr lang="pt-BR"/>
        </a:p>
      </dgm:t>
    </dgm:pt>
    <dgm:pt modelId="{3078AAA5-4C50-455F-8F1A-8E2A4847B4C0}" type="pres">
      <dgm:prSet presAssocID="{A3B5818E-094F-4D49-BD5F-1D32E6458E42}" presName="composite" presStyleCnt="0"/>
      <dgm:spPr/>
      <dgm:t>
        <a:bodyPr/>
        <a:lstStyle/>
        <a:p>
          <a:endParaRPr lang="pt-BR"/>
        </a:p>
      </dgm:t>
    </dgm:pt>
    <dgm:pt modelId="{39BC3C22-593C-4B91-BD5D-225ABBA90DE6}" type="pres">
      <dgm:prSet presAssocID="{A3B5818E-094F-4D49-BD5F-1D32E6458E4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C52DE2C-F7E4-4C1B-B5F0-6478C0D9518A}" type="pres">
      <dgm:prSet presAssocID="{A3B5818E-094F-4D49-BD5F-1D32E6458E4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D0353F6-6E93-4910-A356-A7B2A2577FCA}" type="pres">
      <dgm:prSet presAssocID="{D7C8A7B1-3C3B-4D4B-8CFC-E45DEDBEE449}" presName="sp" presStyleCnt="0"/>
      <dgm:spPr/>
      <dgm:t>
        <a:bodyPr/>
        <a:lstStyle/>
        <a:p>
          <a:endParaRPr lang="pt-BR"/>
        </a:p>
      </dgm:t>
    </dgm:pt>
    <dgm:pt modelId="{4A70AF97-7E91-43BC-B34B-2066373CD043}" type="pres">
      <dgm:prSet presAssocID="{608A7960-BC7A-4FBB-9D13-3FED12410653}" presName="composite" presStyleCnt="0"/>
      <dgm:spPr/>
      <dgm:t>
        <a:bodyPr/>
        <a:lstStyle/>
        <a:p>
          <a:endParaRPr lang="pt-BR"/>
        </a:p>
      </dgm:t>
    </dgm:pt>
    <dgm:pt modelId="{46E1442B-6712-4580-94F5-1830ACE6C005}" type="pres">
      <dgm:prSet presAssocID="{608A7960-BC7A-4FBB-9D13-3FED12410653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792D9D-663C-4AD6-A88F-98F5246A4EAF}" type="pres">
      <dgm:prSet presAssocID="{608A7960-BC7A-4FBB-9D13-3FED12410653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A396FC8-C916-40B3-BB31-4F35CDF3F602}" type="presOf" srcId="{614F54A7-70D8-4701-ADC5-19A93DD69E1A}" destId="{3998ABC2-6BD5-481A-9329-577EE7BD5CD0}" srcOrd="0" destOrd="0" presId="urn:microsoft.com/office/officeart/2005/8/layout/chevron2"/>
    <dgm:cxn modelId="{712DF632-A68E-4884-8193-AD7C84B3FA50}" type="presOf" srcId="{6F673D54-89D2-4CAD-AE04-9554B42A8558}" destId="{84500078-4D2B-4787-BC35-46EF0EE022D3}" srcOrd="0" destOrd="0" presId="urn:microsoft.com/office/officeart/2005/8/layout/chevron2"/>
    <dgm:cxn modelId="{2107D31C-1DFD-44CA-A1D6-5F6DBF9C8C02}" srcId="{608A7960-BC7A-4FBB-9D13-3FED12410653}" destId="{49CB6570-C32A-4935-A2A5-E1B416224343}" srcOrd="0" destOrd="0" parTransId="{54D3D4C4-3E93-46C4-AFDF-F8E9BA9A1864}" sibTransId="{26808168-3106-4928-8D00-EF5186B6EB4F}"/>
    <dgm:cxn modelId="{8AE83C71-CA07-4EC1-A5C6-70C73FE4045F}" type="presOf" srcId="{49CB6570-C32A-4935-A2A5-E1B416224343}" destId="{71792D9D-663C-4AD6-A88F-98F5246A4EAF}" srcOrd="0" destOrd="0" presId="urn:microsoft.com/office/officeart/2005/8/layout/chevron2"/>
    <dgm:cxn modelId="{09098A2A-7856-41E4-9738-765F56890498}" type="presOf" srcId="{381FB3ED-4A02-4E7F-BAD7-1166D65A0C59}" destId="{4DEDA072-F52B-41E0-AAE6-6928B8969CA6}" srcOrd="0" destOrd="0" presId="urn:microsoft.com/office/officeart/2005/8/layout/chevron2"/>
    <dgm:cxn modelId="{94B27455-683B-4FEE-A79E-A923882642D6}" srcId="{AD1718CC-E039-4107-9845-D97F599CADAD}" destId="{614F54A7-70D8-4701-ADC5-19A93DD69E1A}" srcOrd="2" destOrd="0" parTransId="{8A97C7A8-B900-47DA-850C-2D557A98F1F1}" sibTransId="{33BBADF1-5BE8-4EB0-A7A0-E8F14C039245}"/>
    <dgm:cxn modelId="{CAB1B04C-AA32-4888-A347-ECD2222254FF}" type="presOf" srcId="{3BD31476-C84C-4350-9214-9F79962F7C98}" destId="{DA374E95-FDDD-4678-9A56-49F86E7CDE88}" srcOrd="0" destOrd="0" presId="urn:microsoft.com/office/officeart/2005/8/layout/chevron2"/>
    <dgm:cxn modelId="{4FA5EA7B-9F4A-47E9-BB4F-3382F76DAF96}" type="presOf" srcId="{E0E95748-946A-4AAF-BCDC-F2F463CBC571}" destId="{73F384F3-1E4F-43F8-B7B1-3AAE931A07B6}" srcOrd="0" destOrd="0" presId="urn:microsoft.com/office/officeart/2005/8/layout/chevron2"/>
    <dgm:cxn modelId="{C4BA3067-D54C-4E59-9333-082792F2772B}" srcId="{614F54A7-70D8-4701-ADC5-19A93DD69E1A}" destId="{B15EB603-7260-4419-B255-CC4CDCC2870E}" srcOrd="0" destOrd="0" parTransId="{EEF2A8F7-62B4-4F34-8FD6-66F2CE29E6B6}" sibTransId="{81F04D39-7F9D-47A3-AF96-271861645755}"/>
    <dgm:cxn modelId="{A4297340-96D3-49C3-A856-8849D775F8C7}" type="presOf" srcId="{DFE2C9B6-205B-40E0-915B-049946424C5C}" destId="{FC52DE2C-F7E4-4C1B-B5F0-6478C0D9518A}" srcOrd="0" destOrd="0" presId="urn:microsoft.com/office/officeart/2005/8/layout/chevron2"/>
    <dgm:cxn modelId="{F81A4BD4-8944-47B6-804E-1931B574EDB6}" type="presOf" srcId="{A3B5818E-094F-4D49-BD5F-1D32E6458E42}" destId="{39BC3C22-593C-4B91-BD5D-225ABBA90DE6}" srcOrd="0" destOrd="0" presId="urn:microsoft.com/office/officeart/2005/8/layout/chevron2"/>
    <dgm:cxn modelId="{6F83405B-BA10-46DF-B01F-89D10DEDF36B}" srcId="{AD1718CC-E039-4107-9845-D97F599CADAD}" destId="{608A7960-BC7A-4FBB-9D13-3FED12410653}" srcOrd="4" destOrd="0" parTransId="{B773A54B-BF09-4BF8-AF5F-353788871F60}" sibTransId="{69FC28FE-FE21-4E86-8ABE-E824348AA067}"/>
    <dgm:cxn modelId="{76402351-191D-4978-B02D-CD4D183F4C37}" type="presOf" srcId="{608A7960-BC7A-4FBB-9D13-3FED12410653}" destId="{46E1442B-6712-4580-94F5-1830ACE6C005}" srcOrd="0" destOrd="0" presId="urn:microsoft.com/office/officeart/2005/8/layout/chevron2"/>
    <dgm:cxn modelId="{75A20999-B36E-4893-AFDE-82ABE6440CF5}" srcId="{AD1718CC-E039-4107-9845-D97F599CADAD}" destId="{A3B5818E-094F-4D49-BD5F-1D32E6458E42}" srcOrd="3" destOrd="0" parTransId="{63768FA5-87F2-404B-9D23-B3184F4D298E}" sibTransId="{D7C8A7B1-3C3B-4D4B-8CFC-E45DEDBEE449}"/>
    <dgm:cxn modelId="{737287C7-1B4B-41D1-86ED-1C4EC5CDC680}" srcId="{AD1718CC-E039-4107-9845-D97F599CADAD}" destId="{6F673D54-89D2-4CAD-AE04-9554B42A8558}" srcOrd="0" destOrd="0" parTransId="{A9A48FEC-643E-4B31-B921-6F1466EBEF2C}" sibTransId="{58F39FA0-C423-430A-AD3A-BE182F0EB6AC}"/>
    <dgm:cxn modelId="{F47B0134-C17F-4B3C-8887-09120F98DAF9}" srcId="{381FB3ED-4A02-4E7F-BAD7-1166D65A0C59}" destId="{3BD31476-C84C-4350-9214-9F79962F7C98}" srcOrd="0" destOrd="0" parTransId="{59AA4BAF-99B0-40C5-89A3-F4C938B38C07}" sibTransId="{5A367078-AC95-4837-95F9-AC587156E242}"/>
    <dgm:cxn modelId="{0093B3E4-E83F-4AC8-A5AC-B429E7F21A5D}" srcId="{AD1718CC-E039-4107-9845-D97F599CADAD}" destId="{381FB3ED-4A02-4E7F-BAD7-1166D65A0C59}" srcOrd="1" destOrd="0" parTransId="{BB6F6A10-ABFC-4A09-B1C6-DCD445BF6FC5}" sibTransId="{B5B5B7C8-1BC4-4824-9596-E79CE2782539}"/>
    <dgm:cxn modelId="{BADF938D-F30C-4551-A647-D3D85BBB8FB0}" srcId="{6F673D54-89D2-4CAD-AE04-9554B42A8558}" destId="{E0E95748-946A-4AAF-BCDC-F2F463CBC571}" srcOrd="0" destOrd="0" parTransId="{8EF32278-3A8B-4A25-9000-1FC76104E37D}" sibTransId="{9A247E4B-C8A5-49C5-8366-8C48F30194D4}"/>
    <dgm:cxn modelId="{D5F91370-EEF7-4C6F-B27A-04CBAABD4601}" type="presOf" srcId="{AD1718CC-E039-4107-9845-D97F599CADAD}" destId="{42F267A3-BD3C-4A75-B2A2-EF7FC004412D}" srcOrd="0" destOrd="0" presId="urn:microsoft.com/office/officeart/2005/8/layout/chevron2"/>
    <dgm:cxn modelId="{8CD29A64-B88D-483B-A966-13AC12168F9A}" type="presOf" srcId="{B15EB603-7260-4419-B255-CC4CDCC2870E}" destId="{6EE13343-769F-427D-874F-A855A95073A6}" srcOrd="0" destOrd="0" presId="urn:microsoft.com/office/officeart/2005/8/layout/chevron2"/>
    <dgm:cxn modelId="{B90C9EF4-A8B4-4104-BD83-F2F614FC3BC5}" srcId="{A3B5818E-094F-4D49-BD5F-1D32E6458E42}" destId="{DFE2C9B6-205B-40E0-915B-049946424C5C}" srcOrd="0" destOrd="0" parTransId="{F048BB8D-3733-4979-BE0D-89CF5E396724}" sibTransId="{09244DE4-E051-40FB-94E2-FA1B56C6FFE4}"/>
    <dgm:cxn modelId="{0AA82799-5844-4685-B79E-56A410621C2B}" type="presParOf" srcId="{42F267A3-BD3C-4A75-B2A2-EF7FC004412D}" destId="{66DBCD74-27A9-4339-83BE-A1C3A75E251C}" srcOrd="0" destOrd="0" presId="urn:microsoft.com/office/officeart/2005/8/layout/chevron2"/>
    <dgm:cxn modelId="{00894E5C-B6DB-48D8-AA3F-BF42A6DC6E8B}" type="presParOf" srcId="{66DBCD74-27A9-4339-83BE-A1C3A75E251C}" destId="{84500078-4D2B-4787-BC35-46EF0EE022D3}" srcOrd="0" destOrd="0" presId="urn:microsoft.com/office/officeart/2005/8/layout/chevron2"/>
    <dgm:cxn modelId="{F2B620A5-2447-4213-A958-4BB1F611E055}" type="presParOf" srcId="{66DBCD74-27A9-4339-83BE-A1C3A75E251C}" destId="{73F384F3-1E4F-43F8-B7B1-3AAE931A07B6}" srcOrd="1" destOrd="0" presId="urn:microsoft.com/office/officeart/2005/8/layout/chevron2"/>
    <dgm:cxn modelId="{89955FCE-8D7A-4767-9E1C-070150B15425}" type="presParOf" srcId="{42F267A3-BD3C-4A75-B2A2-EF7FC004412D}" destId="{0B66783D-9B07-4388-8F7B-EB54BFD84AE5}" srcOrd="1" destOrd="0" presId="urn:microsoft.com/office/officeart/2005/8/layout/chevron2"/>
    <dgm:cxn modelId="{54797099-F73F-4406-8783-CE43AC70222E}" type="presParOf" srcId="{42F267A3-BD3C-4A75-B2A2-EF7FC004412D}" destId="{44FFB643-3BED-4666-82F0-691276DAA4B3}" srcOrd="2" destOrd="0" presId="urn:microsoft.com/office/officeart/2005/8/layout/chevron2"/>
    <dgm:cxn modelId="{159DDFFF-5D9D-4D87-8F81-D1DF74E2C390}" type="presParOf" srcId="{44FFB643-3BED-4666-82F0-691276DAA4B3}" destId="{4DEDA072-F52B-41E0-AAE6-6928B8969CA6}" srcOrd="0" destOrd="0" presId="urn:microsoft.com/office/officeart/2005/8/layout/chevron2"/>
    <dgm:cxn modelId="{E0B6C2E8-0014-4CD7-8CC1-070F7DE5FF17}" type="presParOf" srcId="{44FFB643-3BED-4666-82F0-691276DAA4B3}" destId="{DA374E95-FDDD-4678-9A56-49F86E7CDE88}" srcOrd="1" destOrd="0" presId="urn:microsoft.com/office/officeart/2005/8/layout/chevron2"/>
    <dgm:cxn modelId="{1938EB4A-243C-484D-A139-F305B72220F7}" type="presParOf" srcId="{42F267A3-BD3C-4A75-B2A2-EF7FC004412D}" destId="{5BBC65AB-22C8-41D9-BBC0-54961A4F888C}" srcOrd="3" destOrd="0" presId="urn:microsoft.com/office/officeart/2005/8/layout/chevron2"/>
    <dgm:cxn modelId="{058717B5-0C28-4EB2-A94F-D60109F05F81}" type="presParOf" srcId="{42F267A3-BD3C-4A75-B2A2-EF7FC004412D}" destId="{AF39E575-6483-457F-93BF-79784BA9B3F9}" srcOrd="4" destOrd="0" presId="urn:microsoft.com/office/officeart/2005/8/layout/chevron2"/>
    <dgm:cxn modelId="{6F43ECDC-9DD0-4A7F-A131-B504096B6FDD}" type="presParOf" srcId="{AF39E575-6483-457F-93BF-79784BA9B3F9}" destId="{3998ABC2-6BD5-481A-9329-577EE7BD5CD0}" srcOrd="0" destOrd="0" presId="urn:microsoft.com/office/officeart/2005/8/layout/chevron2"/>
    <dgm:cxn modelId="{8F76A7C4-1BD1-437C-9CAE-E7E21A941BB7}" type="presParOf" srcId="{AF39E575-6483-457F-93BF-79784BA9B3F9}" destId="{6EE13343-769F-427D-874F-A855A95073A6}" srcOrd="1" destOrd="0" presId="urn:microsoft.com/office/officeart/2005/8/layout/chevron2"/>
    <dgm:cxn modelId="{D8A45142-D0B5-45CF-8ACB-2925E748E729}" type="presParOf" srcId="{42F267A3-BD3C-4A75-B2A2-EF7FC004412D}" destId="{CB777D4F-F146-494D-B537-B549596464B8}" srcOrd="5" destOrd="0" presId="urn:microsoft.com/office/officeart/2005/8/layout/chevron2"/>
    <dgm:cxn modelId="{278A7B12-8AAD-4FBE-A8AC-4450435C4682}" type="presParOf" srcId="{42F267A3-BD3C-4A75-B2A2-EF7FC004412D}" destId="{3078AAA5-4C50-455F-8F1A-8E2A4847B4C0}" srcOrd="6" destOrd="0" presId="urn:microsoft.com/office/officeart/2005/8/layout/chevron2"/>
    <dgm:cxn modelId="{469FBB38-1DE2-4075-8E92-FC87B0CCA933}" type="presParOf" srcId="{3078AAA5-4C50-455F-8F1A-8E2A4847B4C0}" destId="{39BC3C22-593C-4B91-BD5D-225ABBA90DE6}" srcOrd="0" destOrd="0" presId="urn:microsoft.com/office/officeart/2005/8/layout/chevron2"/>
    <dgm:cxn modelId="{64AB21FA-7DEC-4AD6-BE8D-B7C07D3F282F}" type="presParOf" srcId="{3078AAA5-4C50-455F-8F1A-8E2A4847B4C0}" destId="{FC52DE2C-F7E4-4C1B-B5F0-6478C0D9518A}" srcOrd="1" destOrd="0" presId="urn:microsoft.com/office/officeart/2005/8/layout/chevron2"/>
    <dgm:cxn modelId="{00A5C0E3-81DB-475A-9CBB-D8CB6699BDE0}" type="presParOf" srcId="{42F267A3-BD3C-4A75-B2A2-EF7FC004412D}" destId="{DD0353F6-6E93-4910-A356-A7B2A2577FCA}" srcOrd="7" destOrd="0" presId="urn:microsoft.com/office/officeart/2005/8/layout/chevron2"/>
    <dgm:cxn modelId="{BC86D5A0-61EF-4EBD-BD05-6A70E7E20D64}" type="presParOf" srcId="{42F267A3-BD3C-4A75-B2A2-EF7FC004412D}" destId="{4A70AF97-7E91-43BC-B34B-2066373CD043}" srcOrd="8" destOrd="0" presId="urn:microsoft.com/office/officeart/2005/8/layout/chevron2"/>
    <dgm:cxn modelId="{A488E5DC-1DEB-431D-BF5A-B542C62B9576}" type="presParOf" srcId="{4A70AF97-7E91-43BC-B34B-2066373CD043}" destId="{46E1442B-6712-4580-94F5-1830ACE6C005}" srcOrd="0" destOrd="0" presId="urn:microsoft.com/office/officeart/2005/8/layout/chevron2"/>
    <dgm:cxn modelId="{9F9A6EDA-1AA4-489E-9D50-24CB3FB61EA2}" type="presParOf" srcId="{4A70AF97-7E91-43BC-B34B-2066373CD043}" destId="{71792D9D-663C-4AD6-A88F-98F5246A4EA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9C6FB90-6506-4FD0-A4CC-79C37652F7F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064D666-9FBA-40C6-AF44-8888C5A01C27}">
      <dgm:prSet/>
      <dgm:spPr>
        <a:solidFill>
          <a:schemeClr val="bg1"/>
        </a:solidFill>
      </dgm:spPr>
      <dgm:t>
        <a:bodyPr/>
        <a:lstStyle/>
        <a:p>
          <a:pPr rtl="0"/>
          <a:r>
            <a:rPr lang="pt-BR" dirty="0" smtClean="0"/>
            <a:t>Políticas de </a:t>
          </a:r>
          <a:r>
            <a:rPr lang="pt-BR" dirty="0" err="1" smtClean="0"/>
            <a:t>autoarquivamento</a:t>
          </a:r>
          <a:r>
            <a:rPr lang="pt-BR" dirty="0" smtClean="0"/>
            <a:t> dos periódicos com artigos submetidos pelo INPE</a:t>
          </a:r>
          <a:endParaRPr lang="pt-BR" dirty="0"/>
        </a:p>
      </dgm:t>
    </dgm:pt>
    <dgm:pt modelId="{48706C77-C1D5-4274-B939-1A7D87B843B3}" type="parTrans" cxnId="{2E861BE3-7AE6-45C4-8605-CD7D4FE38446}">
      <dgm:prSet/>
      <dgm:spPr/>
      <dgm:t>
        <a:bodyPr/>
        <a:lstStyle/>
        <a:p>
          <a:endParaRPr lang="pt-BR"/>
        </a:p>
      </dgm:t>
    </dgm:pt>
    <dgm:pt modelId="{C293E238-C0A9-476B-B214-87340893EF6E}" type="sibTrans" cxnId="{2E861BE3-7AE6-45C4-8605-CD7D4FE38446}">
      <dgm:prSet/>
      <dgm:spPr/>
      <dgm:t>
        <a:bodyPr/>
        <a:lstStyle/>
        <a:p>
          <a:endParaRPr lang="pt-BR"/>
        </a:p>
      </dgm:t>
    </dgm:pt>
    <dgm:pt modelId="{973B38E9-689E-481D-9078-45F5FF9AD007}">
      <dgm:prSet/>
      <dgm:spPr>
        <a:noFill/>
      </dgm:spPr>
      <dgm:t>
        <a:bodyPr/>
        <a:lstStyle/>
        <a:p>
          <a:pPr rtl="0"/>
          <a:r>
            <a:rPr lang="pt-BR" dirty="0" smtClean="0"/>
            <a:t>Política de Depósito da Produção TC na Biblioteca Digital do INPE</a:t>
          </a:r>
          <a:endParaRPr lang="pt-BR" dirty="0"/>
        </a:p>
      </dgm:t>
    </dgm:pt>
    <dgm:pt modelId="{69D15561-3908-466B-8835-3EE87CFA7254}" type="parTrans" cxnId="{0E82430A-6C8F-4878-B143-8E1ACD7CC858}">
      <dgm:prSet/>
      <dgm:spPr/>
      <dgm:t>
        <a:bodyPr/>
        <a:lstStyle/>
        <a:p>
          <a:endParaRPr lang="pt-BR"/>
        </a:p>
      </dgm:t>
    </dgm:pt>
    <dgm:pt modelId="{8D1D6737-1DE0-4287-8A64-E1678EBEC273}" type="sibTrans" cxnId="{0E82430A-6C8F-4878-B143-8E1ACD7CC858}">
      <dgm:prSet/>
      <dgm:spPr/>
      <dgm:t>
        <a:bodyPr/>
        <a:lstStyle/>
        <a:p>
          <a:endParaRPr lang="pt-BR"/>
        </a:p>
      </dgm:t>
    </dgm:pt>
    <dgm:pt modelId="{0B8C129F-0142-43DD-856D-F52FE6784DDF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pt-BR" dirty="0" smtClean="0"/>
            <a:t>Estímulo à Publicação em Periódicos de Acesso Aberto</a:t>
          </a:r>
          <a:endParaRPr lang="pt-BR" dirty="0"/>
        </a:p>
      </dgm:t>
    </dgm:pt>
    <dgm:pt modelId="{E9EEC0CE-7B30-4937-BE9F-31B3C86D9EEA}" type="parTrans" cxnId="{7CC6E5D8-84F1-4D27-A967-734B4119FD83}">
      <dgm:prSet/>
      <dgm:spPr/>
      <dgm:t>
        <a:bodyPr/>
        <a:lstStyle/>
        <a:p>
          <a:endParaRPr lang="pt-BR"/>
        </a:p>
      </dgm:t>
    </dgm:pt>
    <dgm:pt modelId="{EBEC6612-F053-4560-8CF8-6E58919D80B2}" type="sibTrans" cxnId="{7CC6E5D8-84F1-4D27-A967-734B4119FD83}">
      <dgm:prSet/>
      <dgm:spPr/>
      <dgm:t>
        <a:bodyPr/>
        <a:lstStyle/>
        <a:p>
          <a:endParaRPr lang="pt-BR"/>
        </a:p>
      </dgm:t>
    </dgm:pt>
    <dgm:pt modelId="{1616B678-638F-426C-8592-77BB5CC5202E}">
      <dgm:prSet/>
      <dgm:spPr/>
      <dgm:t>
        <a:bodyPr/>
        <a:lstStyle/>
        <a:p>
          <a:pPr rtl="0"/>
          <a:r>
            <a:rPr lang="pt-BR" dirty="0" smtClean="0"/>
            <a:t>Grupo Permanente de Editoração de Eventos Organizados pelo INPE</a:t>
          </a:r>
          <a:endParaRPr lang="pt-BR" dirty="0"/>
        </a:p>
      </dgm:t>
    </dgm:pt>
    <dgm:pt modelId="{B8069619-ECE2-4F62-9002-F7816D118C9E}" type="parTrans" cxnId="{CA9CB812-7C04-47C7-964F-023F85536CDE}">
      <dgm:prSet/>
      <dgm:spPr/>
      <dgm:t>
        <a:bodyPr/>
        <a:lstStyle/>
        <a:p>
          <a:endParaRPr lang="pt-BR"/>
        </a:p>
      </dgm:t>
    </dgm:pt>
    <dgm:pt modelId="{FA76F9D4-845C-4BE3-8E3F-4BC0583DB0D7}" type="sibTrans" cxnId="{CA9CB812-7C04-47C7-964F-023F85536CDE}">
      <dgm:prSet/>
      <dgm:spPr/>
      <dgm:t>
        <a:bodyPr/>
        <a:lstStyle/>
        <a:p>
          <a:endParaRPr lang="pt-BR"/>
        </a:p>
      </dgm:t>
    </dgm:pt>
    <dgm:pt modelId="{8FA0D39A-CA3C-4AAD-86E6-1CA676D5A169}">
      <dgm:prSet/>
      <dgm:spPr/>
      <dgm:t>
        <a:bodyPr/>
        <a:lstStyle/>
        <a:p>
          <a:pPr rtl="0"/>
          <a:r>
            <a:rPr lang="pt-BR" dirty="0" smtClean="0"/>
            <a:t>1</a:t>
          </a:r>
          <a:endParaRPr lang="pt-BR" dirty="0"/>
        </a:p>
      </dgm:t>
    </dgm:pt>
    <dgm:pt modelId="{7B7F9897-3DB2-4FA9-BA8B-8F875E6987C8}" type="parTrans" cxnId="{FE0ED7DC-7BD1-4F5A-A676-AC5A9C1B296E}">
      <dgm:prSet/>
      <dgm:spPr/>
      <dgm:t>
        <a:bodyPr/>
        <a:lstStyle/>
        <a:p>
          <a:endParaRPr lang="pt-BR"/>
        </a:p>
      </dgm:t>
    </dgm:pt>
    <dgm:pt modelId="{2F2DA794-B4E3-4E42-B1ED-D93F85070F9D}" type="sibTrans" cxnId="{FE0ED7DC-7BD1-4F5A-A676-AC5A9C1B296E}">
      <dgm:prSet/>
      <dgm:spPr/>
      <dgm:t>
        <a:bodyPr/>
        <a:lstStyle/>
        <a:p>
          <a:endParaRPr lang="pt-BR"/>
        </a:p>
      </dgm:t>
    </dgm:pt>
    <dgm:pt modelId="{35C82D31-F93A-41CE-9CE9-D920CA1EA58B}">
      <dgm:prSet/>
      <dgm:spPr/>
      <dgm:t>
        <a:bodyPr/>
        <a:lstStyle/>
        <a:p>
          <a:pPr rtl="0"/>
          <a:r>
            <a:rPr lang="pt-BR" dirty="0" smtClean="0"/>
            <a:t>2</a:t>
          </a:r>
          <a:endParaRPr lang="pt-BR" dirty="0"/>
        </a:p>
      </dgm:t>
    </dgm:pt>
    <dgm:pt modelId="{33D3D7CB-5EB7-4EF4-947F-118FFA3F89D6}" type="parTrans" cxnId="{0F425086-7181-495B-A578-AF0B1558053C}">
      <dgm:prSet/>
      <dgm:spPr/>
      <dgm:t>
        <a:bodyPr/>
        <a:lstStyle/>
        <a:p>
          <a:endParaRPr lang="pt-BR"/>
        </a:p>
      </dgm:t>
    </dgm:pt>
    <dgm:pt modelId="{BF3D94A0-BB63-4C1F-8C30-F6F4EE4E155F}" type="sibTrans" cxnId="{0F425086-7181-495B-A578-AF0B1558053C}">
      <dgm:prSet/>
      <dgm:spPr/>
      <dgm:t>
        <a:bodyPr/>
        <a:lstStyle/>
        <a:p>
          <a:endParaRPr lang="pt-BR"/>
        </a:p>
      </dgm:t>
    </dgm:pt>
    <dgm:pt modelId="{A94A062C-CC56-455D-B5B4-F4805A873F0F}">
      <dgm:prSet/>
      <dgm:spPr/>
      <dgm:t>
        <a:bodyPr/>
        <a:lstStyle/>
        <a:p>
          <a:pPr rtl="0"/>
          <a:r>
            <a:rPr lang="pt-BR" dirty="0" smtClean="0"/>
            <a:t>3</a:t>
          </a:r>
          <a:endParaRPr lang="pt-BR" dirty="0"/>
        </a:p>
      </dgm:t>
    </dgm:pt>
    <dgm:pt modelId="{8C9B615D-7EF0-411F-A236-0A22D6AFC925}" type="parTrans" cxnId="{590B5A69-E029-40D1-B201-CE88DF616FCD}">
      <dgm:prSet/>
      <dgm:spPr/>
      <dgm:t>
        <a:bodyPr/>
        <a:lstStyle/>
        <a:p>
          <a:endParaRPr lang="pt-BR"/>
        </a:p>
      </dgm:t>
    </dgm:pt>
    <dgm:pt modelId="{5C792A35-9F18-4A65-A6B5-F791BC82D881}" type="sibTrans" cxnId="{590B5A69-E029-40D1-B201-CE88DF616FCD}">
      <dgm:prSet/>
      <dgm:spPr/>
      <dgm:t>
        <a:bodyPr/>
        <a:lstStyle/>
        <a:p>
          <a:endParaRPr lang="pt-BR"/>
        </a:p>
      </dgm:t>
    </dgm:pt>
    <dgm:pt modelId="{2F8598F1-4C80-48EF-962F-CF05554E517B}">
      <dgm:prSet/>
      <dgm:spPr/>
      <dgm:t>
        <a:bodyPr/>
        <a:lstStyle/>
        <a:p>
          <a:pPr rtl="0"/>
          <a:r>
            <a:rPr lang="pt-BR" dirty="0" smtClean="0"/>
            <a:t>4</a:t>
          </a:r>
          <a:endParaRPr lang="pt-BR" dirty="0"/>
        </a:p>
      </dgm:t>
    </dgm:pt>
    <dgm:pt modelId="{1F0E853D-4DF8-4263-9697-D2DBACEAE819}" type="parTrans" cxnId="{3ED5B499-CD64-4FF0-B635-4C767D347DC5}">
      <dgm:prSet/>
      <dgm:spPr/>
      <dgm:t>
        <a:bodyPr/>
        <a:lstStyle/>
        <a:p>
          <a:endParaRPr lang="pt-BR"/>
        </a:p>
      </dgm:t>
    </dgm:pt>
    <dgm:pt modelId="{960DF926-567D-43B0-A007-F0622EAFE1FA}" type="sibTrans" cxnId="{3ED5B499-CD64-4FF0-B635-4C767D347DC5}">
      <dgm:prSet/>
      <dgm:spPr/>
      <dgm:t>
        <a:bodyPr/>
        <a:lstStyle/>
        <a:p>
          <a:endParaRPr lang="pt-BR"/>
        </a:p>
      </dgm:t>
    </dgm:pt>
    <dgm:pt modelId="{A400187F-CCBD-4242-A66B-A6EF7710E399}" type="pres">
      <dgm:prSet presAssocID="{49C6FB90-6506-4FD0-A4CC-79C37652F7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93F09B2-81FB-4615-A72B-4DF82D3644CC}" type="pres">
      <dgm:prSet presAssocID="{8FA0D39A-CA3C-4AAD-86E6-1CA676D5A169}" presName="composite" presStyleCnt="0"/>
      <dgm:spPr/>
    </dgm:pt>
    <dgm:pt modelId="{3ABE31F4-6AB6-4059-A53C-F7905041C6ED}" type="pres">
      <dgm:prSet presAssocID="{8FA0D39A-CA3C-4AAD-86E6-1CA676D5A16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40CF74C-BBC1-427D-92DF-F9CA1349B6BD}" type="pres">
      <dgm:prSet presAssocID="{8FA0D39A-CA3C-4AAD-86E6-1CA676D5A16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F42659-E802-4AAC-B856-0B84B6761D8D}" type="pres">
      <dgm:prSet presAssocID="{2F2DA794-B4E3-4E42-B1ED-D93F85070F9D}" presName="sp" presStyleCnt="0"/>
      <dgm:spPr/>
    </dgm:pt>
    <dgm:pt modelId="{DFB13B09-CBDA-4479-9105-B2ED90033472}" type="pres">
      <dgm:prSet presAssocID="{35C82D31-F93A-41CE-9CE9-D920CA1EA58B}" presName="composite" presStyleCnt="0"/>
      <dgm:spPr/>
    </dgm:pt>
    <dgm:pt modelId="{91D6F60B-C338-44C6-A9A2-0BDD8B015ED4}" type="pres">
      <dgm:prSet presAssocID="{35C82D31-F93A-41CE-9CE9-D920CA1EA58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8897D73-484F-472E-8A07-4BB28BE95207}" type="pres">
      <dgm:prSet presAssocID="{35C82D31-F93A-41CE-9CE9-D920CA1EA58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50AE4A-6FB0-4011-AFBA-E29F3D53C79C}" type="pres">
      <dgm:prSet presAssocID="{BF3D94A0-BB63-4C1F-8C30-F6F4EE4E155F}" presName="sp" presStyleCnt="0"/>
      <dgm:spPr/>
    </dgm:pt>
    <dgm:pt modelId="{87504AF8-EB10-4BBA-B85A-DBDA20441CC3}" type="pres">
      <dgm:prSet presAssocID="{A94A062C-CC56-455D-B5B4-F4805A873F0F}" presName="composite" presStyleCnt="0"/>
      <dgm:spPr/>
    </dgm:pt>
    <dgm:pt modelId="{178E5B1E-5332-4E61-9F1E-393379D1DB44}" type="pres">
      <dgm:prSet presAssocID="{A94A062C-CC56-455D-B5B4-F4805A873F0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A1AF1B-A310-4023-B337-26AF7E3ABAC7}" type="pres">
      <dgm:prSet presAssocID="{A94A062C-CC56-455D-B5B4-F4805A873F0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A17AD5-924A-4FCD-8E19-F1803E1571B3}" type="pres">
      <dgm:prSet presAssocID="{5C792A35-9F18-4A65-A6B5-F791BC82D881}" presName="sp" presStyleCnt="0"/>
      <dgm:spPr/>
    </dgm:pt>
    <dgm:pt modelId="{568EA7AF-3CDC-4204-8040-F6F94532218D}" type="pres">
      <dgm:prSet presAssocID="{2F8598F1-4C80-48EF-962F-CF05554E517B}" presName="composite" presStyleCnt="0"/>
      <dgm:spPr/>
    </dgm:pt>
    <dgm:pt modelId="{31B66E01-1659-4C40-9142-4C4A39B42DA4}" type="pres">
      <dgm:prSet presAssocID="{2F8598F1-4C80-48EF-962F-CF05554E517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36D2EE-1732-49C6-86A5-D3146D69702C}" type="pres">
      <dgm:prSet presAssocID="{2F8598F1-4C80-48EF-962F-CF05554E517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64E2670-A580-4935-8EFE-F822A70A87C8}" type="presOf" srcId="{35C82D31-F93A-41CE-9CE9-D920CA1EA58B}" destId="{91D6F60B-C338-44C6-A9A2-0BDD8B015ED4}" srcOrd="0" destOrd="0" presId="urn:microsoft.com/office/officeart/2005/8/layout/chevron2"/>
    <dgm:cxn modelId="{9EA4FB80-4B04-4D8A-8741-7E00271085AB}" type="presOf" srcId="{973B38E9-689E-481D-9078-45F5FF9AD007}" destId="{08897D73-484F-472E-8A07-4BB28BE95207}" srcOrd="0" destOrd="0" presId="urn:microsoft.com/office/officeart/2005/8/layout/chevron2"/>
    <dgm:cxn modelId="{590B5A69-E029-40D1-B201-CE88DF616FCD}" srcId="{49C6FB90-6506-4FD0-A4CC-79C37652F7F8}" destId="{A94A062C-CC56-455D-B5B4-F4805A873F0F}" srcOrd="2" destOrd="0" parTransId="{8C9B615D-7EF0-411F-A236-0A22D6AFC925}" sibTransId="{5C792A35-9F18-4A65-A6B5-F791BC82D881}"/>
    <dgm:cxn modelId="{FE0ED7DC-7BD1-4F5A-A676-AC5A9C1B296E}" srcId="{49C6FB90-6506-4FD0-A4CC-79C37652F7F8}" destId="{8FA0D39A-CA3C-4AAD-86E6-1CA676D5A169}" srcOrd="0" destOrd="0" parTransId="{7B7F9897-3DB2-4FA9-BA8B-8F875E6987C8}" sibTransId="{2F2DA794-B4E3-4E42-B1ED-D93F85070F9D}"/>
    <dgm:cxn modelId="{0E82430A-6C8F-4878-B143-8E1ACD7CC858}" srcId="{35C82D31-F93A-41CE-9CE9-D920CA1EA58B}" destId="{973B38E9-689E-481D-9078-45F5FF9AD007}" srcOrd="0" destOrd="0" parTransId="{69D15561-3908-466B-8835-3EE87CFA7254}" sibTransId="{8D1D6737-1DE0-4287-8A64-E1678EBEC273}"/>
    <dgm:cxn modelId="{25C17EB3-75B2-42D3-902B-D8A5B4DBD0D8}" type="presOf" srcId="{0B8C129F-0142-43DD-856D-F52FE6784DDF}" destId="{A3A1AF1B-A310-4023-B337-26AF7E3ABAC7}" srcOrd="0" destOrd="0" presId="urn:microsoft.com/office/officeart/2005/8/layout/chevron2"/>
    <dgm:cxn modelId="{61D82E62-DD89-4AAB-ADCB-7D265514DA4E}" type="presOf" srcId="{1616B678-638F-426C-8592-77BB5CC5202E}" destId="{4036D2EE-1732-49C6-86A5-D3146D69702C}" srcOrd="0" destOrd="0" presId="urn:microsoft.com/office/officeart/2005/8/layout/chevron2"/>
    <dgm:cxn modelId="{EE58822E-1659-409D-B5FA-4EA471A65CFF}" type="presOf" srcId="{8FA0D39A-CA3C-4AAD-86E6-1CA676D5A169}" destId="{3ABE31F4-6AB6-4059-A53C-F7905041C6ED}" srcOrd="0" destOrd="0" presId="urn:microsoft.com/office/officeart/2005/8/layout/chevron2"/>
    <dgm:cxn modelId="{3ED5B499-CD64-4FF0-B635-4C767D347DC5}" srcId="{49C6FB90-6506-4FD0-A4CC-79C37652F7F8}" destId="{2F8598F1-4C80-48EF-962F-CF05554E517B}" srcOrd="3" destOrd="0" parTransId="{1F0E853D-4DF8-4263-9697-D2DBACEAE819}" sibTransId="{960DF926-567D-43B0-A007-F0622EAFE1FA}"/>
    <dgm:cxn modelId="{7CC6E5D8-84F1-4D27-A967-734B4119FD83}" srcId="{A94A062C-CC56-455D-B5B4-F4805A873F0F}" destId="{0B8C129F-0142-43DD-856D-F52FE6784DDF}" srcOrd="0" destOrd="0" parTransId="{E9EEC0CE-7B30-4937-BE9F-31B3C86D9EEA}" sibTransId="{EBEC6612-F053-4560-8CF8-6E58919D80B2}"/>
    <dgm:cxn modelId="{C2C8DD7D-184D-42A1-9D63-6286D105524E}" type="presOf" srcId="{A94A062C-CC56-455D-B5B4-F4805A873F0F}" destId="{178E5B1E-5332-4E61-9F1E-393379D1DB44}" srcOrd="0" destOrd="0" presId="urn:microsoft.com/office/officeart/2005/8/layout/chevron2"/>
    <dgm:cxn modelId="{0F425086-7181-495B-A578-AF0B1558053C}" srcId="{49C6FB90-6506-4FD0-A4CC-79C37652F7F8}" destId="{35C82D31-F93A-41CE-9CE9-D920CA1EA58B}" srcOrd="1" destOrd="0" parTransId="{33D3D7CB-5EB7-4EF4-947F-118FFA3F89D6}" sibTransId="{BF3D94A0-BB63-4C1F-8C30-F6F4EE4E155F}"/>
    <dgm:cxn modelId="{CA9CB812-7C04-47C7-964F-023F85536CDE}" srcId="{2F8598F1-4C80-48EF-962F-CF05554E517B}" destId="{1616B678-638F-426C-8592-77BB5CC5202E}" srcOrd="0" destOrd="0" parTransId="{B8069619-ECE2-4F62-9002-F7816D118C9E}" sibTransId="{FA76F9D4-845C-4BE3-8E3F-4BC0583DB0D7}"/>
    <dgm:cxn modelId="{CF18E4EC-DA69-4077-977D-20183C935138}" type="presOf" srcId="{2F8598F1-4C80-48EF-962F-CF05554E517B}" destId="{31B66E01-1659-4C40-9142-4C4A39B42DA4}" srcOrd="0" destOrd="0" presId="urn:microsoft.com/office/officeart/2005/8/layout/chevron2"/>
    <dgm:cxn modelId="{D621F888-E53C-4B8B-8239-575C76EF60D3}" type="presOf" srcId="{49C6FB90-6506-4FD0-A4CC-79C37652F7F8}" destId="{A400187F-CCBD-4242-A66B-A6EF7710E399}" srcOrd="0" destOrd="0" presId="urn:microsoft.com/office/officeart/2005/8/layout/chevron2"/>
    <dgm:cxn modelId="{0E79017D-7E2F-4C74-8A29-0D8B3E36493E}" type="presOf" srcId="{E064D666-9FBA-40C6-AF44-8888C5A01C27}" destId="{440CF74C-BBC1-427D-92DF-F9CA1349B6BD}" srcOrd="0" destOrd="0" presId="urn:microsoft.com/office/officeart/2005/8/layout/chevron2"/>
    <dgm:cxn modelId="{2E861BE3-7AE6-45C4-8605-CD7D4FE38446}" srcId="{8FA0D39A-CA3C-4AAD-86E6-1CA676D5A169}" destId="{E064D666-9FBA-40C6-AF44-8888C5A01C27}" srcOrd="0" destOrd="0" parTransId="{48706C77-C1D5-4274-B939-1A7D87B843B3}" sibTransId="{C293E238-C0A9-476B-B214-87340893EF6E}"/>
    <dgm:cxn modelId="{6A421C7E-0639-4CBA-9371-2D9F2856D1DB}" type="presParOf" srcId="{A400187F-CCBD-4242-A66B-A6EF7710E399}" destId="{193F09B2-81FB-4615-A72B-4DF82D3644CC}" srcOrd="0" destOrd="0" presId="urn:microsoft.com/office/officeart/2005/8/layout/chevron2"/>
    <dgm:cxn modelId="{9C0A4B54-4A70-4B3C-B265-2212855E139B}" type="presParOf" srcId="{193F09B2-81FB-4615-A72B-4DF82D3644CC}" destId="{3ABE31F4-6AB6-4059-A53C-F7905041C6ED}" srcOrd="0" destOrd="0" presId="urn:microsoft.com/office/officeart/2005/8/layout/chevron2"/>
    <dgm:cxn modelId="{1030EC3C-C2AA-4549-B939-866A2B7C6402}" type="presParOf" srcId="{193F09B2-81FB-4615-A72B-4DF82D3644CC}" destId="{440CF74C-BBC1-427D-92DF-F9CA1349B6BD}" srcOrd="1" destOrd="0" presId="urn:microsoft.com/office/officeart/2005/8/layout/chevron2"/>
    <dgm:cxn modelId="{75B7DFA2-9A9E-405C-A3B0-A78577AD33D5}" type="presParOf" srcId="{A400187F-CCBD-4242-A66B-A6EF7710E399}" destId="{37F42659-E802-4AAC-B856-0B84B6761D8D}" srcOrd="1" destOrd="0" presId="urn:microsoft.com/office/officeart/2005/8/layout/chevron2"/>
    <dgm:cxn modelId="{39AFB01B-9277-4521-9C7E-F4257B2A9B8F}" type="presParOf" srcId="{A400187F-CCBD-4242-A66B-A6EF7710E399}" destId="{DFB13B09-CBDA-4479-9105-B2ED90033472}" srcOrd="2" destOrd="0" presId="urn:microsoft.com/office/officeart/2005/8/layout/chevron2"/>
    <dgm:cxn modelId="{874E0F6A-8726-495C-AA35-3E2E3856790E}" type="presParOf" srcId="{DFB13B09-CBDA-4479-9105-B2ED90033472}" destId="{91D6F60B-C338-44C6-A9A2-0BDD8B015ED4}" srcOrd="0" destOrd="0" presId="urn:microsoft.com/office/officeart/2005/8/layout/chevron2"/>
    <dgm:cxn modelId="{2C472350-815F-40F8-93E2-C647195948E6}" type="presParOf" srcId="{DFB13B09-CBDA-4479-9105-B2ED90033472}" destId="{08897D73-484F-472E-8A07-4BB28BE95207}" srcOrd="1" destOrd="0" presId="urn:microsoft.com/office/officeart/2005/8/layout/chevron2"/>
    <dgm:cxn modelId="{7D159FF1-33C9-491E-9E97-A8A3FAD524CF}" type="presParOf" srcId="{A400187F-CCBD-4242-A66B-A6EF7710E399}" destId="{2F50AE4A-6FB0-4011-AFBA-E29F3D53C79C}" srcOrd="3" destOrd="0" presId="urn:microsoft.com/office/officeart/2005/8/layout/chevron2"/>
    <dgm:cxn modelId="{A07E9A8A-16CF-4503-B9EF-7E09716034C1}" type="presParOf" srcId="{A400187F-CCBD-4242-A66B-A6EF7710E399}" destId="{87504AF8-EB10-4BBA-B85A-DBDA20441CC3}" srcOrd="4" destOrd="0" presId="urn:microsoft.com/office/officeart/2005/8/layout/chevron2"/>
    <dgm:cxn modelId="{967301B6-5B3A-48A6-BE31-7695A7CD95FF}" type="presParOf" srcId="{87504AF8-EB10-4BBA-B85A-DBDA20441CC3}" destId="{178E5B1E-5332-4E61-9F1E-393379D1DB44}" srcOrd="0" destOrd="0" presId="urn:microsoft.com/office/officeart/2005/8/layout/chevron2"/>
    <dgm:cxn modelId="{B3EBF9F4-B63C-486C-A904-FB5F763E4E46}" type="presParOf" srcId="{87504AF8-EB10-4BBA-B85A-DBDA20441CC3}" destId="{A3A1AF1B-A310-4023-B337-26AF7E3ABAC7}" srcOrd="1" destOrd="0" presId="urn:microsoft.com/office/officeart/2005/8/layout/chevron2"/>
    <dgm:cxn modelId="{28F05EDE-0470-4A4E-B54F-BC22D775178F}" type="presParOf" srcId="{A400187F-CCBD-4242-A66B-A6EF7710E399}" destId="{E2A17AD5-924A-4FCD-8E19-F1803E1571B3}" srcOrd="5" destOrd="0" presId="urn:microsoft.com/office/officeart/2005/8/layout/chevron2"/>
    <dgm:cxn modelId="{A1F91ABF-75D3-4D10-8368-AC02C962B8CA}" type="presParOf" srcId="{A400187F-CCBD-4242-A66B-A6EF7710E399}" destId="{568EA7AF-3CDC-4204-8040-F6F94532218D}" srcOrd="6" destOrd="0" presId="urn:microsoft.com/office/officeart/2005/8/layout/chevron2"/>
    <dgm:cxn modelId="{94F9A091-3469-4E00-9B4C-F032BFD5CBF3}" type="presParOf" srcId="{568EA7AF-3CDC-4204-8040-F6F94532218D}" destId="{31B66E01-1659-4C40-9142-4C4A39B42DA4}" srcOrd="0" destOrd="0" presId="urn:microsoft.com/office/officeart/2005/8/layout/chevron2"/>
    <dgm:cxn modelId="{CB90278E-C7EB-4433-B183-4FD646416A37}" type="presParOf" srcId="{568EA7AF-3CDC-4204-8040-F6F94532218D}" destId="{4036D2EE-1732-49C6-86A5-D3146D6970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9C6FB90-6506-4FD0-A4CC-79C37652F7F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064D666-9FBA-40C6-AF44-8888C5A01C27}">
      <dgm:prSet/>
      <dgm:spPr>
        <a:solidFill>
          <a:schemeClr val="bg1"/>
        </a:solidFill>
      </dgm:spPr>
      <dgm:t>
        <a:bodyPr/>
        <a:lstStyle/>
        <a:p>
          <a:pPr rtl="0"/>
          <a:r>
            <a:rPr lang="pt-BR" dirty="0" smtClean="0"/>
            <a:t>Políticas de </a:t>
          </a:r>
          <a:r>
            <a:rPr lang="pt-BR" dirty="0" err="1" smtClean="0"/>
            <a:t>autoarquivamento</a:t>
          </a:r>
          <a:r>
            <a:rPr lang="pt-BR" dirty="0" smtClean="0"/>
            <a:t> dos periódicos com artigos submetidos pelo INPE</a:t>
          </a:r>
          <a:endParaRPr lang="pt-BR" dirty="0"/>
        </a:p>
      </dgm:t>
    </dgm:pt>
    <dgm:pt modelId="{48706C77-C1D5-4274-B939-1A7D87B843B3}" type="parTrans" cxnId="{2E861BE3-7AE6-45C4-8605-CD7D4FE38446}">
      <dgm:prSet/>
      <dgm:spPr/>
      <dgm:t>
        <a:bodyPr/>
        <a:lstStyle/>
        <a:p>
          <a:endParaRPr lang="pt-BR"/>
        </a:p>
      </dgm:t>
    </dgm:pt>
    <dgm:pt modelId="{C293E238-C0A9-476B-B214-87340893EF6E}" type="sibTrans" cxnId="{2E861BE3-7AE6-45C4-8605-CD7D4FE38446}">
      <dgm:prSet/>
      <dgm:spPr/>
      <dgm:t>
        <a:bodyPr/>
        <a:lstStyle/>
        <a:p>
          <a:endParaRPr lang="pt-BR"/>
        </a:p>
      </dgm:t>
    </dgm:pt>
    <dgm:pt modelId="{1616B678-638F-426C-8592-77BB5CC5202E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pt-BR" dirty="0" smtClean="0"/>
            <a:t>Grupo Permanente de Editoração de Eventos Organizados pelo INPE</a:t>
          </a:r>
          <a:endParaRPr lang="pt-BR" dirty="0"/>
        </a:p>
      </dgm:t>
    </dgm:pt>
    <dgm:pt modelId="{B8069619-ECE2-4F62-9002-F7816D118C9E}" type="parTrans" cxnId="{CA9CB812-7C04-47C7-964F-023F85536CDE}">
      <dgm:prSet/>
      <dgm:spPr/>
      <dgm:t>
        <a:bodyPr/>
        <a:lstStyle/>
        <a:p>
          <a:endParaRPr lang="pt-BR"/>
        </a:p>
      </dgm:t>
    </dgm:pt>
    <dgm:pt modelId="{FA76F9D4-845C-4BE3-8E3F-4BC0583DB0D7}" type="sibTrans" cxnId="{CA9CB812-7C04-47C7-964F-023F85536CDE}">
      <dgm:prSet/>
      <dgm:spPr/>
      <dgm:t>
        <a:bodyPr/>
        <a:lstStyle/>
        <a:p>
          <a:endParaRPr lang="pt-BR"/>
        </a:p>
      </dgm:t>
    </dgm:pt>
    <dgm:pt modelId="{8FA0D39A-CA3C-4AAD-86E6-1CA676D5A169}">
      <dgm:prSet/>
      <dgm:spPr/>
      <dgm:t>
        <a:bodyPr/>
        <a:lstStyle/>
        <a:p>
          <a:pPr rtl="0"/>
          <a:r>
            <a:rPr lang="pt-BR" dirty="0" smtClean="0"/>
            <a:t>1</a:t>
          </a:r>
          <a:endParaRPr lang="pt-BR" dirty="0"/>
        </a:p>
      </dgm:t>
    </dgm:pt>
    <dgm:pt modelId="{7B7F9897-3DB2-4FA9-BA8B-8F875E6987C8}" type="parTrans" cxnId="{FE0ED7DC-7BD1-4F5A-A676-AC5A9C1B296E}">
      <dgm:prSet/>
      <dgm:spPr/>
      <dgm:t>
        <a:bodyPr/>
        <a:lstStyle/>
        <a:p>
          <a:endParaRPr lang="pt-BR"/>
        </a:p>
      </dgm:t>
    </dgm:pt>
    <dgm:pt modelId="{2F2DA794-B4E3-4E42-B1ED-D93F85070F9D}" type="sibTrans" cxnId="{FE0ED7DC-7BD1-4F5A-A676-AC5A9C1B296E}">
      <dgm:prSet/>
      <dgm:spPr/>
      <dgm:t>
        <a:bodyPr/>
        <a:lstStyle/>
        <a:p>
          <a:endParaRPr lang="pt-BR"/>
        </a:p>
      </dgm:t>
    </dgm:pt>
    <dgm:pt modelId="{35C82D31-F93A-41CE-9CE9-D920CA1EA58B}">
      <dgm:prSet/>
      <dgm:spPr/>
      <dgm:t>
        <a:bodyPr/>
        <a:lstStyle/>
        <a:p>
          <a:pPr rtl="0"/>
          <a:r>
            <a:rPr lang="pt-BR" dirty="0" smtClean="0"/>
            <a:t>2</a:t>
          </a:r>
          <a:endParaRPr lang="pt-BR" dirty="0"/>
        </a:p>
      </dgm:t>
    </dgm:pt>
    <dgm:pt modelId="{33D3D7CB-5EB7-4EF4-947F-118FFA3F89D6}" type="parTrans" cxnId="{0F425086-7181-495B-A578-AF0B1558053C}">
      <dgm:prSet/>
      <dgm:spPr/>
      <dgm:t>
        <a:bodyPr/>
        <a:lstStyle/>
        <a:p>
          <a:endParaRPr lang="pt-BR"/>
        </a:p>
      </dgm:t>
    </dgm:pt>
    <dgm:pt modelId="{BF3D94A0-BB63-4C1F-8C30-F6F4EE4E155F}" type="sibTrans" cxnId="{0F425086-7181-495B-A578-AF0B1558053C}">
      <dgm:prSet/>
      <dgm:spPr/>
      <dgm:t>
        <a:bodyPr/>
        <a:lstStyle/>
        <a:p>
          <a:endParaRPr lang="pt-BR"/>
        </a:p>
      </dgm:t>
    </dgm:pt>
    <dgm:pt modelId="{A94A062C-CC56-455D-B5B4-F4805A873F0F}">
      <dgm:prSet/>
      <dgm:spPr/>
      <dgm:t>
        <a:bodyPr/>
        <a:lstStyle/>
        <a:p>
          <a:pPr rtl="0"/>
          <a:r>
            <a:rPr lang="pt-BR" dirty="0" smtClean="0"/>
            <a:t>3</a:t>
          </a:r>
          <a:endParaRPr lang="pt-BR" dirty="0"/>
        </a:p>
      </dgm:t>
    </dgm:pt>
    <dgm:pt modelId="{8C9B615D-7EF0-411F-A236-0A22D6AFC925}" type="parTrans" cxnId="{590B5A69-E029-40D1-B201-CE88DF616FCD}">
      <dgm:prSet/>
      <dgm:spPr/>
      <dgm:t>
        <a:bodyPr/>
        <a:lstStyle/>
        <a:p>
          <a:endParaRPr lang="pt-BR"/>
        </a:p>
      </dgm:t>
    </dgm:pt>
    <dgm:pt modelId="{5C792A35-9F18-4A65-A6B5-F791BC82D881}" type="sibTrans" cxnId="{590B5A69-E029-40D1-B201-CE88DF616FCD}">
      <dgm:prSet/>
      <dgm:spPr/>
      <dgm:t>
        <a:bodyPr/>
        <a:lstStyle/>
        <a:p>
          <a:endParaRPr lang="pt-BR"/>
        </a:p>
      </dgm:t>
    </dgm:pt>
    <dgm:pt modelId="{2F8598F1-4C80-48EF-962F-CF05554E517B}">
      <dgm:prSet/>
      <dgm:spPr/>
      <dgm:t>
        <a:bodyPr/>
        <a:lstStyle/>
        <a:p>
          <a:pPr rtl="0"/>
          <a:r>
            <a:rPr lang="pt-BR" dirty="0" smtClean="0"/>
            <a:t>4</a:t>
          </a:r>
          <a:endParaRPr lang="pt-BR" dirty="0"/>
        </a:p>
      </dgm:t>
    </dgm:pt>
    <dgm:pt modelId="{1F0E853D-4DF8-4263-9697-D2DBACEAE819}" type="parTrans" cxnId="{3ED5B499-CD64-4FF0-B635-4C767D347DC5}">
      <dgm:prSet/>
      <dgm:spPr/>
      <dgm:t>
        <a:bodyPr/>
        <a:lstStyle/>
        <a:p>
          <a:endParaRPr lang="pt-BR"/>
        </a:p>
      </dgm:t>
    </dgm:pt>
    <dgm:pt modelId="{960DF926-567D-43B0-A007-F0622EAFE1FA}" type="sibTrans" cxnId="{3ED5B499-CD64-4FF0-B635-4C767D347DC5}">
      <dgm:prSet/>
      <dgm:spPr/>
      <dgm:t>
        <a:bodyPr/>
        <a:lstStyle/>
        <a:p>
          <a:endParaRPr lang="pt-BR"/>
        </a:p>
      </dgm:t>
    </dgm:pt>
    <dgm:pt modelId="{E0DB144D-CB32-42B6-BAB6-94C65F1BC8DA}">
      <dgm:prSet/>
      <dgm:spPr>
        <a:noFill/>
      </dgm:spPr>
      <dgm:t>
        <a:bodyPr/>
        <a:lstStyle/>
        <a:p>
          <a:pPr rtl="0"/>
          <a:r>
            <a:rPr lang="pt-BR" dirty="0" smtClean="0"/>
            <a:t>Estímulo à Publicação em Periódicos de Acesso Aberto</a:t>
          </a:r>
          <a:endParaRPr lang="pt-BR" dirty="0"/>
        </a:p>
      </dgm:t>
    </dgm:pt>
    <dgm:pt modelId="{82D9A42B-229B-49E3-96EE-7D269D38E8CC}" type="parTrans" cxnId="{7FE12364-2F41-46B3-90DE-8945AE84F07B}">
      <dgm:prSet/>
      <dgm:spPr/>
      <dgm:t>
        <a:bodyPr/>
        <a:lstStyle/>
        <a:p>
          <a:endParaRPr lang="pt-BR"/>
        </a:p>
      </dgm:t>
    </dgm:pt>
    <dgm:pt modelId="{680DECEC-2256-463E-9FC5-98D563A16E36}" type="sibTrans" cxnId="{7FE12364-2F41-46B3-90DE-8945AE84F07B}">
      <dgm:prSet/>
      <dgm:spPr/>
      <dgm:t>
        <a:bodyPr/>
        <a:lstStyle/>
        <a:p>
          <a:endParaRPr lang="pt-BR"/>
        </a:p>
      </dgm:t>
    </dgm:pt>
    <dgm:pt modelId="{3846E2B8-CE90-43F7-9673-52D0F8723E8B}">
      <dgm:prSet/>
      <dgm:spPr>
        <a:noFill/>
      </dgm:spPr>
      <dgm:t>
        <a:bodyPr/>
        <a:lstStyle/>
        <a:p>
          <a:pPr rtl="0"/>
          <a:r>
            <a:rPr lang="pt-BR" dirty="0" smtClean="0"/>
            <a:t>Política de Depósito da Produção TC na Biblioteca Digital do INPE</a:t>
          </a:r>
          <a:endParaRPr lang="pt-BR" dirty="0"/>
        </a:p>
      </dgm:t>
    </dgm:pt>
    <dgm:pt modelId="{F5B67F04-2AA7-412A-80D1-BAF47AF80241}" type="parTrans" cxnId="{5DD8E077-A8CA-43DA-A8E0-5CE1A7715E94}">
      <dgm:prSet/>
      <dgm:spPr/>
      <dgm:t>
        <a:bodyPr/>
        <a:lstStyle/>
        <a:p>
          <a:endParaRPr lang="pt-BR"/>
        </a:p>
      </dgm:t>
    </dgm:pt>
    <dgm:pt modelId="{03D390E5-B620-49E4-BC82-4E630437EAF7}" type="sibTrans" cxnId="{5DD8E077-A8CA-43DA-A8E0-5CE1A7715E94}">
      <dgm:prSet/>
      <dgm:spPr/>
      <dgm:t>
        <a:bodyPr/>
        <a:lstStyle/>
        <a:p>
          <a:endParaRPr lang="pt-BR"/>
        </a:p>
      </dgm:t>
    </dgm:pt>
    <dgm:pt modelId="{A400187F-CCBD-4242-A66B-A6EF7710E399}" type="pres">
      <dgm:prSet presAssocID="{49C6FB90-6506-4FD0-A4CC-79C37652F7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93F09B2-81FB-4615-A72B-4DF82D3644CC}" type="pres">
      <dgm:prSet presAssocID="{8FA0D39A-CA3C-4AAD-86E6-1CA676D5A169}" presName="composite" presStyleCnt="0"/>
      <dgm:spPr/>
    </dgm:pt>
    <dgm:pt modelId="{3ABE31F4-6AB6-4059-A53C-F7905041C6ED}" type="pres">
      <dgm:prSet presAssocID="{8FA0D39A-CA3C-4AAD-86E6-1CA676D5A16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40CF74C-BBC1-427D-92DF-F9CA1349B6BD}" type="pres">
      <dgm:prSet presAssocID="{8FA0D39A-CA3C-4AAD-86E6-1CA676D5A16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F42659-E802-4AAC-B856-0B84B6761D8D}" type="pres">
      <dgm:prSet presAssocID="{2F2DA794-B4E3-4E42-B1ED-D93F85070F9D}" presName="sp" presStyleCnt="0"/>
      <dgm:spPr/>
    </dgm:pt>
    <dgm:pt modelId="{DFB13B09-CBDA-4479-9105-B2ED90033472}" type="pres">
      <dgm:prSet presAssocID="{35C82D31-F93A-41CE-9CE9-D920CA1EA58B}" presName="composite" presStyleCnt="0"/>
      <dgm:spPr/>
    </dgm:pt>
    <dgm:pt modelId="{91D6F60B-C338-44C6-A9A2-0BDD8B015ED4}" type="pres">
      <dgm:prSet presAssocID="{35C82D31-F93A-41CE-9CE9-D920CA1EA58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8897D73-484F-472E-8A07-4BB28BE95207}" type="pres">
      <dgm:prSet presAssocID="{35C82D31-F93A-41CE-9CE9-D920CA1EA58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50AE4A-6FB0-4011-AFBA-E29F3D53C79C}" type="pres">
      <dgm:prSet presAssocID="{BF3D94A0-BB63-4C1F-8C30-F6F4EE4E155F}" presName="sp" presStyleCnt="0"/>
      <dgm:spPr/>
    </dgm:pt>
    <dgm:pt modelId="{87504AF8-EB10-4BBA-B85A-DBDA20441CC3}" type="pres">
      <dgm:prSet presAssocID="{A94A062C-CC56-455D-B5B4-F4805A873F0F}" presName="composite" presStyleCnt="0"/>
      <dgm:spPr/>
    </dgm:pt>
    <dgm:pt modelId="{178E5B1E-5332-4E61-9F1E-393379D1DB44}" type="pres">
      <dgm:prSet presAssocID="{A94A062C-CC56-455D-B5B4-F4805A873F0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A1AF1B-A310-4023-B337-26AF7E3ABAC7}" type="pres">
      <dgm:prSet presAssocID="{A94A062C-CC56-455D-B5B4-F4805A873F0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A17AD5-924A-4FCD-8E19-F1803E1571B3}" type="pres">
      <dgm:prSet presAssocID="{5C792A35-9F18-4A65-A6B5-F791BC82D881}" presName="sp" presStyleCnt="0"/>
      <dgm:spPr/>
    </dgm:pt>
    <dgm:pt modelId="{568EA7AF-3CDC-4204-8040-F6F94532218D}" type="pres">
      <dgm:prSet presAssocID="{2F8598F1-4C80-48EF-962F-CF05554E517B}" presName="composite" presStyleCnt="0"/>
      <dgm:spPr/>
    </dgm:pt>
    <dgm:pt modelId="{31B66E01-1659-4C40-9142-4C4A39B42DA4}" type="pres">
      <dgm:prSet presAssocID="{2F8598F1-4C80-48EF-962F-CF05554E517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36D2EE-1732-49C6-86A5-D3146D69702C}" type="pres">
      <dgm:prSet presAssocID="{2F8598F1-4C80-48EF-962F-CF05554E517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90B5A69-E029-40D1-B201-CE88DF616FCD}" srcId="{49C6FB90-6506-4FD0-A4CC-79C37652F7F8}" destId="{A94A062C-CC56-455D-B5B4-F4805A873F0F}" srcOrd="2" destOrd="0" parTransId="{8C9B615D-7EF0-411F-A236-0A22D6AFC925}" sibTransId="{5C792A35-9F18-4A65-A6B5-F791BC82D881}"/>
    <dgm:cxn modelId="{FE0ED7DC-7BD1-4F5A-A676-AC5A9C1B296E}" srcId="{49C6FB90-6506-4FD0-A4CC-79C37652F7F8}" destId="{8FA0D39A-CA3C-4AAD-86E6-1CA676D5A169}" srcOrd="0" destOrd="0" parTransId="{7B7F9897-3DB2-4FA9-BA8B-8F875E6987C8}" sibTransId="{2F2DA794-B4E3-4E42-B1ED-D93F85070F9D}"/>
    <dgm:cxn modelId="{2C2D8F36-4205-46B4-AB04-F4EC253A2FA5}" type="presOf" srcId="{35C82D31-F93A-41CE-9CE9-D920CA1EA58B}" destId="{91D6F60B-C338-44C6-A9A2-0BDD8B015ED4}" srcOrd="0" destOrd="0" presId="urn:microsoft.com/office/officeart/2005/8/layout/chevron2"/>
    <dgm:cxn modelId="{0AD06257-CD51-4C55-AE94-9203620802A9}" type="presOf" srcId="{E0DB144D-CB32-42B6-BAB6-94C65F1BC8DA}" destId="{A3A1AF1B-A310-4023-B337-26AF7E3ABAC7}" srcOrd="0" destOrd="0" presId="urn:microsoft.com/office/officeart/2005/8/layout/chevron2"/>
    <dgm:cxn modelId="{6CA1ABEB-E78B-4FB8-AFCF-29CE2AEA8340}" type="presOf" srcId="{E064D666-9FBA-40C6-AF44-8888C5A01C27}" destId="{440CF74C-BBC1-427D-92DF-F9CA1349B6BD}" srcOrd="0" destOrd="0" presId="urn:microsoft.com/office/officeart/2005/8/layout/chevron2"/>
    <dgm:cxn modelId="{7FE12364-2F41-46B3-90DE-8945AE84F07B}" srcId="{A94A062C-CC56-455D-B5B4-F4805A873F0F}" destId="{E0DB144D-CB32-42B6-BAB6-94C65F1BC8DA}" srcOrd="0" destOrd="0" parTransId="{82D9A42B-229B-49E3-96EE-7D269D38E8CC}" sibTransId="{680DECEC-2256-463E-9FC5-98D563A16E36}"/>
    <dgm:cxn modelId="{3ED5B499-CD64-4FF0-B635-4C767D347DC5}" srcId="{49C6FB90-6506-4FD0-A4CC-79C37652F7F8}" destId="{2F8598F1-4C80-48EF-962F-CF05554E517B}" srcOrd="3" destOrd="0" parTransId="{1F0E853D-4DF8-4263-9697-D2DBACEAE819}" sibTransId="{960DF926-567D-43B0-A007-F0622EAFE1FA}"/>
    <dgm:cxn modelId="{1D3563EC-14F6-4F58-A27A-8CD9451248AD}" type="presOf" srcId="{2F8598F1-4C80-48EF-962F-CF05554E517B}" destId="{31B66E01-1659-4C40-9142-4C4A39B42DA4}" srcOrd="0" destOrd="0" presId="urn:microsoft.com/office/officeart/2005/8/layout/chevron2"/>
    <dgm:cxn modelId="{0F425086-7181-495B-A578-AF0B1558053C}" srcId="{49C6FB90-6506-4FD0-A4CC-79C37652F7F8}" destId="{35C82D31-F93A-41CE-9CE9-D920CA1EA58B}" srcOrd="1" destOrd="0" parTransId="{33D3D7CB-5EB7-4EF4-947F-118FFA3F89D6}" sibTransId="{BF3D94A0-BB63-4C1F-8C30-F6F4EE4E155F}"/>
    <dgm:cxn modelId="{CA9CB812-7C04-47C7-964F-023F85536CDE}" srcId="{2F8598F1-4C80-48EF-962F-CF05554E517B}" destId="{1616B678-638F-426C-8592-77BB5CC5202E}" srcOrd="0" destOrd="0" parTransId="{B8069619-ECE2-4F62-9002-F7816D118C9E}" sibTransId="{FA76F9D4-845C-4BE3-8E3F-4BC0583DB0D7}"/>
    <dgm:cxn modelId="{97F51DD1-D5EB-40B6-9038-DCB108E1CC35}" type="presOf" srcId="{3846E2B8-CE90-43F7-9673-52D0F8723E8B}" destId="{08897D73-484F-472E-8A07-4BB28BE95207}" srcOrd="0" destOrd="0" presId="urn:microsoft.com/office/officeart/2005/8/layout/chevron2"/>
    <dgm:cxn modelId="{5DD8E077-A8CA-43DA-A8E0-5CE1A7715E94}" srcId="{35C82D31-F93A-41CE-9CE9-D920CA1EA58B}" destId="{3846E2B8-CE90-43F7-9673-52D0F8723E8B}" srcOrd="0" destOrd="0" parTransId="{F5B67F04-2AA7-412A-80D1-BAF47AF80241}" sibTransId="{03D390E5-B620-49E4-BC82-4E630437EAF7}"/>
    <dgm:cxn modelId="{3BDB8F1B-D855-4157-A41F-DC1CFAAADA8F}" type="presOf" srcId="{1616B678-638F-426C-8592-77BB5CC5202E}" destId="{4036D2EE-1732-49C6-86A5-D3146D69702C}" srcOrd="0" destOrd="0" presId="urn:microsoft.com/office/officeart/2005/8/layout/chevron2"/>
    <dgm:cxn modelId="{9CD62F3E-9199-4A9A-90A6-DDB905CFF007}" type="presOf" srcId="{49C6FB90-6506-4FD0-A4CC-79C37652F7F8}" destId="{A400187F-CCBD-4242-A66B-A6EF7710E399}" srcOrd="0" destOrd="0" presId="urn:microsoft.com/office/officeart/2005/8/layout/chevron2"/>
    <dgm:cxn modelId="{8204F0EF-518F-4FD8-8DDE-DAFF02BBEB9F}" type="presOf" srcId="{A94A062C-CC56-455D-B5B4-F4805A873F0F}" destId="{178E5B1E-5332-4E61-9F1E-393379D1DB44}" srcOrd="0" destOrd="0" presId="urn:microsoft.com/office/officeart/2005/8/layout/chevron2"/>
    <dgm:cxn modelId="{536F1E64-C289-470A-B424-41AD33F32DF8}" type="presOf" srcId="{8FA0D39A-CA3C-4AAD-86E6-1CA676D5A169}" destId="{3ABE31F4-6AB6-4059-A53C-F7905041C6ED}" srcOrd="0" destOrd="0" presId="urn:microsoft.com/office/officeart/2005/8/layout/chevron2"/>
    <dgm:cxn modelId="{2E861BE3-7AE6-45C4-8605-CD7D4FE38446}" srcId="{8FA0D39A-CA3C-4AAD-86E6-1CA676D5A169}" destId="{E064D666-9FBA-40C6-AF44-8888C5A01C27}" srcOrd="0" destOrd="0" parTransId="{48706C77-C1D5-4274-B939-1A7D87B843B3}" sibTransId="{C293E238-C0A9-476B-B214-87340893EF6E}"/>
    <dgm:cxn modelId="{AA229475-8263-4330-ADE0-1AD05E2A813D}" type="presParOf" srcId="{A400187F-CCBD-4242-A66B-A6EF7710E399}" destId="{193F09B2-81FB-4615-A72B-4DF82D3644CC}" srcOrd="0" destOrd="0" presId="urn:microsoft.com/office/officeart/2005/8/layout/chevron2"/>
    <dgm:cxn modelId="{19498CEA-9652-4EE0-AA75-3B4CBD5DBE66}" type="presParOf" srcId="{193F09B2-81FB-4615-A72B-4DF82D3644CC}" destId="{3ABE31F4-6AB6-4059-A53C-F7905041C6ED}" srcOrd="0" destOrd="0" presId="urn:microsoft.com/office/officeart/2005/8/layout/chevron2"/>
    <dgm:cxn modelId="{4C9811E9-6F75-4EB8-8ECE-D0C333CE4500}" type="presParOf" srcId="{193F09B2-81FB-4615-A72B-4DF82D3644CC}" destId="{440CF74C-BBC1-427D-92DF-F9CA1349B6BD}" srcOrd="1" destOrd="0" presId="urn:microsoft.com/office/officeart/2005/8/layout/chevron2"/>
    <dgm:cxn modelId="{96B08479-031B-4334-9B7E-F7D46E657777}" type="presParOf" srcId="{A400187F-CCBD-4242-A66B-A6EF7710E399}" destId="{37F42659-E802-4AAC-B856-0B84B6761D8D}" srcOrd="1" destOrd="0" presId="urn:microsoft.com/office/officeart/2005/8/layout/chevron2"/>
    <dgm:cxn modelId="{6A96D6C8-3A4F-41C4-AE66-9E2E818982DA}" type="presParOf" srcId="{A400187F-CCBD-4242-A66B-A6EF7710E399}" destId="{DFB13B09-CBDA-4479-9105-B2ED90033472}" srcOrd="2" destOrd="0" presId="urn:microsoft.com/office/officeart/2005/8/layout/chevron2"/>
    <dgm:cxn modelId="{B002FBD8-E89B-4922-9760-14B2B8982214}" type="presParOf" srcId="{DFB13B09-CBDA-4479-9105-B2ED90033472}" destId="{91D6F60B-C338-44C6-A9A2-0BDD8B015ED4}" srcOrd="0" destOrd="0" presId="urn:microsoft.com/office/officeart/2005/8/layout/chevron2"/>
    <dgm:cxn modelId="{97AD1C4E-8C3C-430C-B40F-BA30395DEC2E}" type="presParOf" srcId="{DFB13B09-CBDA-4479-9105-B2ED90033472}" destId="{08897D73-484F-472E-8A07-4BB28BE95207}" srcOrd="1" destOrd="0" presId="urn:microsoft.com/office/officeart/2005/8/layout/chevron2"/>
    <dgm:cxn modelId="{D3EA365A-6DD0-40FB-898B-86CB2BBAB73B}" type="presParOf" srcId="{A400187F-CCBD-4242-A66B-A6EF7710E399}" destId="{2F50AE4A-6FB0-4011-AFBA-E29F3D53C79C}" srcOrd="3" destOrd="0" presId="urn:microsoft.com/office/officeart/2005/8/layout/chevron2"/>
    <dgm:cxn modelId="{9843F6EC-0C1D-4C19-B81E-F4B84BB1D880}" type="presParOf" srcId="{A400187F-CCBD-4242-A66B-A6EF7710E399}" destId="{87504AF8-EB10-4BBA-B85A-DBDA20441CC3}" srcOrd="4" destOrd="0" presId="urn:microsoft.com/office/officeart/2005/8/layout/chevron2"/>
    <dgm:cxn modelId="{D02D35C9-C42F-4529-8620-6E347347D04F}" type="presParOf" srcId="{87504AF8-EB10-4BBA-B85A-DBDA20441CC3}" destId="{178E5B1E-5332-4E61-9F1E-393379D1DB44}" srcOrd="0" destOrd="0" presId="urn:microsoft.com/office/officeart/2005/8/layout/chevron2"/>
    <dgm:cxn modelId="{65B475DD-36B9-4241-AA69-7185F7079782}" type="presParOf" srcId="{87504AF8-EB10-4BBA-B85A-DBDA20441CC3}" destId="{A3A1AF1B-A310-4023-B337-26AF7E3ABAC7}" srcOrd="1" destOrd="0" presId="urn:microsoft.com/office/officeart/2005/8/layout/chevron2"/>
    <dgm:cxn modelId="{F5711DBB-E728-46F7-8D1C-D71117CC3B0A}" type="presParOf" srcId="{A400187F-CCBD-4242-A66B-A6EF7710E399}" destId="{E2A17AD5-924A-4FCD-8E19-F1803E1571B3}" srcOrd="5" destOrd="0" presId="urn:microsoft.com/office/officeart/2005/8/layout/chevron2"/>
    <dgm:cxn modelId="{ECAF1DF3-67D0-4409-9781-B11C9A3507E5}" type="presParOf" srcId="{A400187F-CCBD-4242-A66B-A6EF7710E399}" destId="{568EA7AF-3CDC-4204-8040-F6F94532218D}" srcOrd="6" destOrd="0" presId="urn:microsoft.com/office/officeart/2005/8/layout/chevron2"/>
    <dgm:cxn modelId="{8F1D0BCB-D78E-4D53-AD23-19CDFCCC7300}" type="presParOf" srcId="{568EA7AF-3CDC-4204-8040-F6F94532218D}" destId="{31B66E01-1659-4C40-9142-4C4A39B42DA4}" srcOrd="0" destOrd="0" presId="urn:microsoft.com/office/officeart/2005/8/layout/chevron2"/>
    <dgm:cxn modelId="{0244685B-27C3-4BB1-97DA-F345674171D5}" type="presParOf" srcId="{568EA7AF-3CDC-4204-8040-F6F94532218D}" destId="{4036D2EE-1732-49C6-86A5-D3146D6970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175621B-B440-4D84-8D6D-A8E9846A136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8A952FE-4F4E-411E-B3AF-73AF908087B0}">
      <dgm:prSet/>
      <dgm:spPr/>
      <dgm:t>
        <a:bodyPr/>
        <a:lstStyle/>
        <a:p>
          <a:pPr rtl="0"/>
          <a:r>
            <a:rPr lang="pt-BR" dirty="0" smtClean="0"/>
            <a:t>Equipe da Memória Técnico-Científica/SID (ramal 6917)</a:t>
          </a:r>
          <a:endParaRPr lang="pt-BR" dirty="0"/>
        </a:p>
      </dgm:t>
    </dgm:pt>
    <dgm:pt modelId="{C59E9C3F-8F0C-4E34-9892-1C45E8CB11B2}" type="parTrans" cxnId="{4E17EF79-994C-4403-9534-268801B8E0F5}">
      <dgm:prSet/>
      <dgm:spPr/>
      <dgm:t>
        <a:bodyPr/>
        <a:lstStyle/>
        <a:p>
          <a:endParaRPr lang="pt-BR"/>
        </a:p>
      </dgm:t>
    </dgm:pt>
    <dgm:pt modelId="{99C68670-8B17-41B8-A361-77E4D9B90DD9}" type="sibTrans" cxnId="{4E17EF79-994C-4403-9534-268801B8E0F5}">
      <dgm:prSet/>
      <dgm:spPr/>
      <dgm:t>
        <a:bodyPr/>
        <a:lstStyle/>
        <a:p>
          <a:endParaRPr lang="pt-BR"/>
        </a:p>
      </dgm:t>
    </dgm:pt>
    <dgm:pt modelId="{0072BB4D-23B2-4186-81F5-D8060A65BD12}">
      <dgm:prSet/>
      <dgm:spPr/>
      <dgm:t>
        <a:bodyPr/>
        <a:lstStyle/>
        <a:p>
          <a:pPr rtl="0"/>
          <a:r>
            <a:rPr lang="pt-BR" dirty="0" smtClean="0"/>
            <a:t>Anal. Marciana Leite Ribeiro (marciana@sid.inpe.br)</a:t>
          </a:r>
          <a:endParaRPr lang="pt-BR" dirty="0"/>
        </a:p>
      </dgm:t>
    </dgm:pt>
    <dgm:pt modelId="{EC5A0BAF-59E0-4F22-BC8A-875FB2559300}" type="parTrans" cxnId="{4BC99FFF-56D4-4FCE-A374-CDA9126376AB}">
      <dgm:prSet/>
      <dgm:spPr/>
      <dgm:t>
        <a:bodyPr/>
        <a:lstStyle/>
        <a:p>
          <a:endParaRPr lang="pt-BR"/>
        </a:p>
      </dgm:t>
    </dgm:pt>
    <dgm:pt modelId="{85AADE64-6FA6-4CB8-8290-A5E29CC90439}" type="sibTrans" cxnId="{4BC99FFF-56D4-4FCE-A374-CDA9126376AB}">
      <dgm:prSet/>
      <dgm:spPr/>
      <dgm:t>
        <a:bodyPr/>
        <a:lstStyle/>
        <a:p>
          <a:endParaRPr lang="pt-BR"/>
        </a:p>
      </dgm:t>
    </dgm:pt>
    <dgm:pt modelId="{1DA5F5E1-160E-4DAE-9228-835880B73E8E}">
      <dgm:prSet/>
      <dgm:spPr/>
      <dgm:t>
        <a:bodyPr/>
        <a:lstStyle/>
        <a:p>
          <a:pPr rtl="0"/>
          <a:r>
            <a:rPr lang="pt-BR" dirty="0" smtClean="0"/>
            <a:t>Anal. Marcelo de Castro </a:t>
          </a:r>
          <a:r>
            <a:rPr lang="pt-BR" dirty="0" err="1" smtClean="0"/>
            <a:t>Pazos</a:t>
          </a:r>
          <a:r>
            <a:rPr lang="pt-BR" dirty="0" smtClean="0"/>
            <a:t> (marcelo.pazos@sid.inpe.br)</a:t>
          </a:r>
          <a:endParaRPr lang="pt-BR" dirty="0"/>
        </a:p>
      </dgm:t>
    </dgm:pt>
    <dgm:pt modelId="{E9EC4117-A2C5-4199-8264-AE3A0969D40D}" type="parTrans" cxnId="{BA242E2D-3D3B-4E35-B822-F9CC4D3915AF}">
      <dgm:prSet/>
      <dgm:spPr/>
      <dgm:t>
        <a:bodyPr/>
        <a:lstStyle/>
        <a:p>
          <a:endParaRPr lang="pt-BR"/>
        </a:p>
      </dgm:t>
    </dgm:pt>
    <dgm:pt modelId="{4B17143D-4795-4001-8D9C-9CA84774DD65}" type="sibTrans" cxnId="{BA242E2D-3D3B-4E35-B822-F9CC4D3915AF}">
      <dgm:prSet/>
      <dgm:spPr/>
      <dgm:t>
        <a:bodyPr/>
        <a:lstStyle/>
        <a:p>
          <a:endParaRPr lang="pt-BR"/>
        </a:p>
      </dgm:t>
    </dgm:pt>
    <dgm:pt modelId="{B325C7ED-3D2D-444D-8093-675779B8F36E}">
      <dgm:prSet/>
      <dgm:spPr/>
      <dgm:t>
        <a:bodyPr/>
        <a:lstStyle/>
        <a:p>
          <a:pPr rtl="0"/>
          <a:r>
            <a:rPr lang="pt-BR" dirty="0" smtClean="0"/>
            <a:t>Anal. Clayton Martins Pereira (clayton.martins@inpe.br)</a:t>
          </a:r>
          <a:endParaRPr lang="pt-BR" dirty="0"/>
        </a:p>
      </dgm:t>
    </dgm:pt>
    <dgm:pt modelId="{27F10605-A40D-4769-ACB1-7A17A8710C4E}" type="parTrans" cxnId="{FEF4FC1F-9D4F-487B-BC74-095FED65B7FB}">
      <dgm:prSet/>
      <dgm:spPr/>
      <dgm:t>
        <a:bodyPr/>
        <a:lstStyle/>
        <a:p>
          <a:endParaRPr lang="pt-BR"/>
        </a:p>
      </dgm:t>
    </dgm:pt>
    <dgm:pt modelId="{BA652E83-B2CD-4976-A68E-863CD6D9FFE5}" type="sibTrans" cxnId="{FEF4FC1F-9D4F-487B-BC74-095FED65B7FB}">
      <dgm:prSet/>
      <dgm:spPr/>
      <dgm:t>
        <a:bodyPr/>
        <a:lstStyle/>
        <a:p>
          <a:endParaRPr lang="pt-BR"/>
        </a:p>
      </dgm:t>
    </dgm:pt>
    <dgm:pt modelId="{AC2A42C7-B37C-457A-A8FA-BB644208A1BB}">
      <dgm:prSet/>
      <dgm:spPr/>
      <dgm:t>
        <a:bodyPr/>
        <a:lstStyle/>
        <a:p>
          <a:pPr rtl="0"/>
          <a:r>
            <a:rPr lang="pt-BR" dirty="0" smtClean="0"/>
            <a:t>Pesq. Dr. Gerald Jean Francis </a:t>
          </a:r>
          <a:r>
            <a:rPr lang="pt-BR" dirty="0" err="1" smtClean="0"/>
            <a:t>Banon</a:t>
          </a:r>
          <a:r>
            <a:rPr lang="pt-BR" dirty="0" smtClean="0"/>
            <a:t> (banon@dpi.inpe.br)</a:t>
          </a:r>
          <a:endParaRPr lang="pt-BR" dirty="0"/>
        </a:p>
      </dgm:t>
    </dgm:pt>
    <dgm:pt modelId="{C2B010E6-CE9F-404F-B082-05E2FB8F00EC}" type="parTrans" cxnId="{8AA9B8FA-F333-4676-86DC-06B9613A67E4}">
      <dgm:prSet/>
      <dgm:spPr/>
      <dgm:t>
        <a:bodyPr/>
        <a:lstStyle/>
        <a:p>
          <a:endParaRPr lang="pt-BR"/>
        </a:p>
      </dgm:t>
    </dgm:pt>
    <dgm:pt modelId="{C639180E-1F74-4C23-8827-E85DDB492BDF}" type="sibTrans" cxnId="{8AA9B8FA-F333-4676-86DC-06B9613A67E4}">
      <dgm:prSet/>
      <dgm:spPr/>
      <dgm:t>
        <a:bodyPr/>
        <a:lstStyle/>
        <a:p>
          <a:endParaRPr lang="pt-BR"/>
        </a:p>
      </dgm:t>
    </dgm:pt>
    <dgm:pt modelId="{A6F0E796-E87E-4D19-A71A-A945DDF79DBD}">
      <dgm:prSet/>
      <dgm:spPr/>
      <dgm:t>
        <a:bodyPr/>
        <a:lstStyle/>
        <a:p>
          <a:pPr rtl="0"/>
          <a:endParaRPr lang="pt-BR" dirty="0"/>
        </a:p>
      </dgm:t>
    </dgm:pt>
    <dgm:pt modelId="{6594C1A0-749C-4315-A0F0-FF7601E05612}" type="parTrans" cxnId="{E9E088D4-06C2-45EF-B745-84680565F230}">
      <dgm:prSet/>
      <dgm:spPr/>
      <dgm:t>
        <a:bodyPr/>
        <a:lstStyle/>
        <a:p>
          <a:endParaRPr lang="pt-BR"/>
        </a:p>
      </dgm:t>
    </dgm:pt>
    <dgm:pt modelId="{A732C5EC-E15E-47E4-AFB9-BAA5CD752AD5}" type="sibTrans" cxnId="{E9E088D4-06C2-45EF-B745-84680565F230}">
      <dgm:prSet/>
      <dgm:spPr/>
      <dgm:t>
        <a:bodyPr/>
        <a:lstStyle/>
        <a:p>
          <a:endParaRPr lang="pt-BR"/>
        </a:p>
      </dgm:t>
    </dgm:pt>
    <dgm:pt modelId="{D189F393-3A78-453D-87BD-2E4FB53A12C3}">
      <dgm:prSet/>
      <dgm:spPr/>
      <dgm:t>
        <a:bodyPr/>
        <a:lstStyle/>
        <a:p>
          <a:pPr rtl="0"/>
          <a:r>
            <a:rPr lang="pt-BR" dirty="0" smtClean="0"/>
            <a:t>Serviço de Planej. e </a:t>
          </a:r>
          <a:r>
            <a:rPr lang="pt-BR" dirty="0" err="1" smtClean="0"/>
            <a:t>Acomp</a:t>
          </a:r>
          <a:r>
            <a:rPr lang="pt-BR" dirty="0" smtClean="0"/>
            <a:t>. de </a:t>
          </a:r>
          <a:r>
            <a:rPr lang="pt-BR" dirty="0" smtClean="0"/>
            <a:t>Resultados/SPR </a:t>
          </a:r>
          <a:r>
            <a:rPr lang="pt-BR" dirty="0" smtClean="0"/>
            <a:t>(ramal 7353)</a:t>
          </a:r>
          <a:endParaRPr lang="pt-BR" dirty="0"/>
        </a:p>
      </dgm:t>
    </dgm:pt>
    <dgm:pt modelId="{39F6B82B-5FFE-462B-86FB-BEE4009A44A6}" type="parTrans" cxnId="{1DF310AF-05D4-4E6D-910A-795CBDBD181D}">
      <dgm:prSet/>
      <dgm:spPr/>
      <dgm:t>
        <a:bodyPr/>
        <a:lstStyle/>
        <a:p>
          <a:endParaRPr lang="pt-BR"/>
        </a:p>
      </dgm:t>
    </dgm:pt>
    <dgm:pt modelId="{9F0486FE-E90D-4A25-A8B4-DB6B18D07BA8}" type="sibTrans" cxnId="{1DF310AF-05D4-4E6D-910A-795CBDBD181D}">
      <dgm:prSet/>
      <dgm:spPr/>
      <dgm:t>
        <a:bodyPr/>
        <a:lstStyle/>
        <a:p>
          <a:endParaRPr lang="pt-BR"/>
        </a:p>
      </dgm:t>
    </dgm:pt>
    <dgm:pt modelId="{5F7C4CB9-1E47-4661-BF64-0CBD55B04DF8}">
      <dgm:prSet/>
      <dgm:spPr/>
      <dgm:t>
        <a:bodyPr/>
        <a:lstStyle/>
        <a:p>
          <a:pPr rtl="0"/>
          <a:r>
            <a:rPr lang="pt-BR" dirty="0" smtClean="0"/>
            <a:t>Anal. Maria Ligia Moreira (maria.ligia@inpe.br)</a:t>
          </a:r>
          <a:endParaRPr lang="pt-BR" dirty="0"/>
        </a:p>
      </dgm:t>
    </dgm:pt>
    <dgm:pt modelId="{85D98F65-C68E-4C21-BE98-7B773E2CBAAA}" type="parTrans" cxnId="{F7BE6E1A-CEB5-4DCC-9689-05DEE472F9B6}">
      <dgm:prSet/>
      <dgm:spPr/>
      <dgm:t>
        <a:bodyPr/>
        <a:lstStyle/>
        <a:p>
          <a:endParaRPr lang="pt-BR"/>
        </a:p>
      </dgm:t>
    </dgm:pt>
    <dgm:pt modelId="{026515AB-AF99-49B4-AA17-1706CD21A3EB}" type="sibTrans" cxnId="{F7BE6E1A-CEB5-4DCC-9689-05DEE472F9B6}">
      <dgm:prSet/>
      <dgm:spPr/>
      <dgm:t>
        <a:bodyPr/>
        <a:lstStyle/>
        <a:p>
          <a:endParaRPr lang="pt-BR"/>
        </a:p>
      </dgm:t>
    </dgm:pt>
    <dgm:pt modelId="{FD76C801-5628-4D5D-8389-108B0AAB35C2}">
      <dgm:prSet/>
      <dgm:spPr/>
      <dgm:t>
        <a:bodyPr/>
        <a:lstStyle/>
        <a:p>
          <a:pPr rtl="0"/>
          <a:r>
            <a:rPr lang="pt-BR" dirty="0" smtClean="0"/>
            <a:t>Anal. Aldo Bastos de Almeida (aldo.almeida@inpe.br)</a:t>
          </a:r>
          <a:endParaRPr lang="pt-BR" dirty="0"/>
        </a:p>
      </dgm:t>
    </dgm:pt>
    <dgm:pt modelId="{731753BF-E09F-4228-B598-089AE67ACA22}" type="parTrans" cxnId="{291D8E68-F4FD-4998-9663-87D571141E30}">
      <dgm:prSet/>
      <dgm:spPr/>
      <dgm:t>
        <a:bodyPr/>
        <a:lstStyle/>
        <a:p>
          <a:endParaRPr lang="pt-BR"/>
        </a:p>
      </dgm:t>
    </dgm:pt>
    <dgm:pt modelId="{135E1FDD-192F-482C-BC4D-869A9DE83E5D}" type="sibTrans" cxnId="{291D8E68-F4FD-4998-9663-87D571141E30}">
      <dgm:prSet/>
      <dgm:spPr/>
      <dgm:t>
        <a:bodyPr/>
        <a:lstStyle/>
        <a:p>
          <a:endParaRPr lang="pt-BR"/>
        </a:p>
      </dgm:t>
    </dgm:pt>
    <dgm:pt modelId="{52C2C275-CA8B-4A93-8E40-2556652A297B}" type="pres">
      <dgm:prSet presAssocID="{6175621B-B440-4D84-8D6D-A8E9846A13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49FAC9C-74BC-4DF0-8E03-B56DFBCC0590}" type="pres">
      <dgm:prSet presAssocID="{18A952FE-4F4E-411E-B3AF-73AF908087B0}" presName="composite" presStyleCnt="0"/>
      <dgm:spPr/>
    </dgm:pt>
    <dgm:pt modelId="{B3D67470-932B-4703-B864-7381EABF9886}" type="pres">
      <dgm:prSet presAssocID="{18A952FE-4F4E-411E-B3AF-73AF908087B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88AEC2-12A8-45A2-BC0C-094D3AC82B80}" type="pres">
      <dgm:prSet presAssocID="{18A952FE-4F4E-411E-B3AF-73AF908087B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5A04BE-C6B4-4613-B596-155D2314F94A}" type="pres">
      <dgm:prSet presAssocID="{99C68670-8B17-41B8-A361-77E4D9B90DD9}" presName="space" presStyleCnt="0"/>
      <dgm:spPr/>
    </dgm:pt>
    <dgm:pt modelId="{0E915789-FAA3-417D-91E9-27E1CAA6FD3B}" type="pres">
      <dgm:prSet presAssocID="{D189F393-3A78-453D-87BD-2E4FB53A12C3}" presName="composite" presStyleCnt="0"/>
      <dgm:spPr/>
    </dgm:pt>
    <dgm:pt modelId="{5937D8B2-7910-4E4B-AB8F-04AA888CFF8D}" type="pres">
      <dgm:prSet presAssocID="{D189F393-3A78-453D-87BD-2E4FB53A12C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5FFD3D-ADF8-47A8-B130-5F6041ADA5D7}" type="pres">
      <dgm:prSet presAssocID="{D189F393-3A78-453D-87BD-2E4FB53A12C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E17EF79-994C-4403-9534-268801B8E0F5}" srcId="{6175621B-B440-4D84-8D6D-A8E9846A136D}" destId="{18A952FE-4F4E-411E-B3AF-73AF908087B0}" srcOrd="0" destOrd="0" parTransId="{C59E9C3F-8F0C-4E34-9892-1C45E8CB11B2}" sibTransId="{99C68670-8B17-41B8-A361-77E4D9B90DD9}"/>
    <dgm:cxn modelId="{8AA9B8FA-F333-4676-86DC-06B9613A67E4}" srcId="{18A952FE-4F4E-411E-B3AF-73AF908087B0}" destId="{AC2A42C7-B37C-457A-A8FA-BB644208A1BB}" srcOrd="3" destOrd="0" parTransId="{C2B010E6-CE9F-404F-B082-05E2FB8F00EC}" sibTransId="{C639180E-1F74-4C23-8827-E85DDB492BDF}"/>
    <dgm:cxn modelId="{E9E088D4-06C2-45EF-B745-84680565F230}" srcId="{18A952FE-4F4E-411E-B3AF-73AF908087B0}" destId="{A6F0E796-E87E-4D19-A71A-A945DDF79DBD}" srcOrd="4" destOrd="0" parTransId="{6594C1A0-749C-4315-A0F0-FF7601E05612}" sibTransId="{A732C5EC-E15E-47E4-AFB9-BAA5CD752AD5}"/>
    <dgm:cxn modelId="{9577DBD1-B8F3-4036-90FA-69519EF6C39B}" type="presOf" srcId="{5F7C4CB9-1E47-4661-BF64-0CBD55B04DF8}" destId="{A45FFD3D-ADF8-47A8-B130-5F6041ADA5D7}" srcOrd="0" destOrd="0" presId="urn:microsoft.com/office/officeart/2005/8/layout/hList1"/>
    <dgm:cxn modelId="{FD5DBA23-65C0-4563-8B9E-5B657BB4189F}" type="presOf" srcId="{FD76C801-5628-4D5D-8389-108B0AAB35C2}" destId="{A45FFD3D-ADF8-47A8-B130-5F6041ADA5D7}" srcOrd="0" destOrd="1" presId="urn:microsoft.com/office/officeart/2005/8/layout/hList1"/>
    <dgm:cxn modelId="{7D117005-F299-4A36-A053-CBF80F926013}" type="presOf" srcId="{AC2A42C7-B37C-457A-A8FA-BB644208A1BB}" destId="{F188AEC2-12A8-45A2-BC0C-094D3AC82B80}" srcOrd="0" destOrd="3" presId="urn:microsoft.com/office/officeart/2005/8/layout/hList1"/>
    <dgm:cxn modelId="{5DDC6D43-0A18-42B7-B5D0-A370B84B4246}" type="presOf" srcId="{D189F393-3A78-453D-87BD-2E4FB53A12C3}" destId="{5937D8B2-7910-4E4B-AB8F-04AA888CFF8D}" srcOrd="0" destOrd="0" presId="urn:microsoft.com/office/officeart/2005/8/layout/hList1"/>
    <dgm:cxn modelId="{BA242E2D-3D3B-4E35-B822-F9CC4D3915AF}" srcId="{18A952FE-4F4E-411E-B3AF-73AF908087B0}" destId="{1DA5F5E1-160E-4DAE-9228-835880B73E8E}" srcOrd="1" destOrd="0" parTransId="{E9EC4117-A2C5-4199-8264-AE3A0969D40D}" sibTransId="{4B17143D-4795-4001-8D9C-9CA84774DD65}"/>
    <dgm:cxn modelId="{6C773548-F509-4C79-84D6-3A2966CF94B5}" type="presOf" srcId="{B325C7ED-3D2D-444D-8093-675779B8F36E}" destId="{F188AEC2-12A8-45A2-BC0C-094D3AC82B80}" srcOrd="0" destOrd="2" presId="urn:microsoft.com/office/officeart/2005/8/layout/hList1"/>
    <dgm:cxn modelId="{392047E0-70F8-4DB4-8586-DFB9E8438CBB}" type="presOf" srcId="{A6F0E796-E87E-4D19-A71A-A945DDF79DBD}" destId="{F188AEC2-12A8-45A2-BC0C-094D3AC82B80}" srcOrd="0" destOrd="4" presId="urn:microsoft.com/office/officeart/2005/8/layout/hList1"/>
    <dgm:cxn modelId="{4BC99FFF-56D4-4FCE-A374-CDA9126376AB}" srcId="{18A952FE-4F4E-411E-B3AF-73AF908087B0}" destId="{0072BB4D-23B2-4186-81F5-D8060A65BD12}" srcOrd="0" destOrd="0" parTransId="{EC5A0BAF-59E0-4F22-BC8A-875FB2559300}" sibTransId="{85AADE64-6FA6-4CB8-8290-A5E29CC90439}"/>
    <dgm:cxn modelId="{291D8E68-F4FD-4998-9663-87D571141E30}" srcId="{D189F393-3A78-453D-87BD-2E4FB53A12C3}" destId="{FD76C801-5628-4D5D-8389-108B0AAB35C2}" srcOrd="1" destOrd="0" parTransId="{731753BF-E09F-4228-B598-089AE67ACA22}" sibTransId="{135E1FDD-192F-482C-BC4D-869A9DE83E5D}"/>
    <dgm:cxn modelId="{5DA6ADF9-847F-40CE-A0FC-468C5E4FF6C0}" type="presOf" srcId="{18A952FE-4F4E-411E-B3AF-73AF908087B0}" destId="{B3D67470-932B-4703-B864-7381EABF9886}" srcOrd="0" destOrd="0" presId="urn:microsoft.com/office/officeart/2005/8/layout/hList1"/>
    <dgm:cxn modelId="{E2434C34-8BF9-4762-A3B0-BF3CA19E5788}" type="presOf" srcId="{6175621B-B440-4D84-8D6D-A8E9846A136D}" destId="{52C2C275-CA8B-4A93-8E40-2556652A297B}" srcOrd="0" destOrd="0" presId="urn:microsoft.com/office/officeart/2005/8/layout/hList1"/>
    <dgm:cxn modelId="{F7BE6E1A-CEB5-4DCC-9689-05DEE472F9B6}" srcId="{D189F393-3A78-453D-87BD-2E4FB53A12C3}" destId="{5F7C4CB9-1E47-4661-BF64-0CBD55B04DF8}" srcOrd="0" destOrd="0" parTransId="{85D98F65-C68E-4C21-BE98-7B773E2CBAAA}" sibTransId="{026515AB-AF99-49B4-AA17-1706CD21A3EB}"/>
    <dgm:cxn modelId="{1DF310AF-05D4-4E6D-910A-795CBDBD181D}" srcId="{6175621B-B440-4D84-8D6D-A8E9846A136D}" destId="{D189F393-3A78-453D-87BD-2E4FB53A12C3}" srcOrd="1" destOrd="0" parTransId="{39F6B82B-5FFE-462B-86FB-BEE4009A44A6}" sibTransId="{9F0486FE-E90D-4A25-A8B4-DB6B18D07BA8}"/>
    <dgm:cxn modelId="{FEF4FC1F-9D4F-487B-BC74-095FED65B7FB}" srcId="{18A952FE-4F4E-411E-B3AF-73AF908087B0}" destId="{B325C7ED-3D2D-444D-8093-675779B8F36E}" srcOrd="2" destOrd="0" parTransId="{27F10605-A40D-4769-ACB1-7A17A8710C4E}" sibTransId="{BA652E83-B2CD-4976-A68E-863CD6D9FFE5}"/>
    <dgm:cxn modelId="{6894C3F1-6232-422B-94C9-B79CC6877B9B}" type="presOf" srcId="{0072BB4D-23B2-4186-81F5-D8060A65BD12}" destId="{F188AEC2-12A8-45A2-BC0C-094D3AC82B80}" srcOrd="0" destOrd="0" presId="urn:microsoft.com/office/officeart/2005/8/layout/hList1"/>
    <dgm:cxn modelId="{0F2AE477-ED9C-4411-AEB7-BA7289FB6700}" type="presOf" srcId="{1DA5F5E1-160E-4DAE-9228-835880B73E8E}" destId="{F188AEC2-12A8-45A2-BC0C-094D3AC82B80}" srcOrd="0" destOrd="1" presId="urn:microsoft.com/office/officeart/2005/8/layout/hList1"/>
    <dgm:cxn modelId="{99ABF440-08D4-4AEC-B950-7A731A4ADC12}" type="presParOf" srcId="{52C2C275-CA8B-4A93-8E40-2556652A297B}" destId="{449FAC9C-74BC-4DF0-8E03-B56DFBCC0590}" srcOrd="0" destOrd="0" presId="urn:microsoft.com/office/officeart/2005/8/layout/hList1"/>
    <dgm:cxn modelId="{1D2C96E6-DD9A-445E-BC39-15E8441CF895}" type="presParOf" srcId="{449FAC9C-74BC-4DF0-8E03-B56DFBCC0590}" destId="{B3D67470-932B-4703-B864-7381EABF9886}" srcOrd="0" destOrd="0" presId="urn:microsoft.com/office/officeart/2005/8/layout/hList1"/>
    <dgm:cxn modelId="{CB56C32D-D957-4214-BCE9-9BEE9B1FF048}" type="presParOf" srcId="{449FAC9C-74BC-4DF0-8E03-B56DFBCC0590}" destId="{F188AEC2-12A8-45A2-BC0C-094D3AC82B80}" srcOrd="1" destOrd="0" presId="urn:microsoft.com/office/officeart/2005/8/layout/hList1"/>
    <dgm:cxn modelId="{68746616-914A-48C3-8469-DC00524D06EB}" type="presParOf" srcId="{52C2C275-CA8B-4A93-8E40-2556652A297B}" destId="{AE5A04BE-C6B4-4613-B596-155D2314F94A}" srcOrd="1" destOrd="0" presId="urn:microsoft.com/office/officeart/2005/8/layout/hList1"/>
    <dgm:cxn modelId="{9BC87CCB-4A79-4E75-B04C-BB5B71D21EB1}" type="presParOf" srcId="{52C2C275-CA8B-4A93-8E40-2556652A297B}" destId="{0E915789-FAA3-417D-91E9-27E1CAA6FD3B}" srcOrd="2" destOrd="0" presId="urn:microsoft.com/office/officeart/2005/8/layout/hList1"/>
    <dgm:cxn modelId="{458C8EB3-8368-4A68-B1FD-83B27821D8C0}" type="presParOf" srcId="{0E915789-FAA3-417D-91E9-27E1CAA6FD3B}" destId="{5937D8B2-7910-4E4B-AB8F-04AA888CFF8D}" srcOrd="0" destOrd="0" presId="urn:microsoft.com/office/officeart/2005/8/layout/hList1"/>
    <dgm:cxn modelId="{0649BC8E-768A-426E-8198-A7115743006A}" type="presParOf" srcId="{0E915789-FAA3-417D-91E9-27E1CAA6FD3B}" destId="{A45FFD3D-ADF8-47A8-B130-5F6041ADA5D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3995C2-6C29-43BC-A317-0A344BEDB877}" type="doc">
      <dgm:prSet loTypeId="urn:microsoft.com/office/officeart/2005/8/layout/chevron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B940AB8B-54D7-4AD3-86DF-27F05EF004BF}">
      <dgm:prSet/>
      <dgm:spPr/>
      <dgm:t>
        <a:bodyPr/>
        <a:lstStyle/>
        <a:p>
          <a:pPr rtl="0"/>
          <a:r>
            <a:rPr lang="pt-BR" dirty="0" smtClean="0"/>
            <a:t>Cronograma Coleta </a:t>
          </a:r>
          <a:r>
            <a:rPr lang="pt-BR" dirty="0" err="1" smtClean="0"/>
            <a:t>2ºSem/13</a:t>
          </a:r>
          <a:endParaRPr lang="pt-BR" dirty="0"/>
        </a:p>
      </dgm:t>
    </dgm:pt>
    <dgm:pt modelId="{2C2CF62E-916E-4926-9891-E38EFA056A2E}" type="parTrans" cxnId="{E85017A5-A101-4F4C-9A72-C642103C5AE2}">
      <dgm:prSet/>
      <dgm:spPr/>
      <dgm:t>
        <a:bodyPr/>
        <a:lstStyle/>
        <a:p>
          <a:endParaRPr lang="pt-BR"/>
        </a:p>
      </dgm:t>
    </dgm:pt>
    <dgm:pt modelId="{BD0EF380-E887-4D47-BE5D-B457231BFEAB}" type="sibTrans" cxnId="{E85017A5-A101-4F4C-9A72-C642103C5AE2}">
      <dgm:prSet/>
      <dgm:spPr/>
      <dgm:t>
        <a:bodyPr/>
        <a:lstStyle/>
        <a:p>
          <a:endParaRPr lang="pt-BR"/>
        </a:p>
      </dgm:t>
    </dgm:pt>
    <dgm:pt modelId="{A2BB1424-0980-4400-9042-83FBE02601FC}">
      <dgm:prSet/>
      <dgm:spPr/>
      <dgm:t>
        <a:bodyPr/>
        <a:lstStyle/>
        <a:p>
          <a:pPr rtl="0"/>
          <a:r>
            <a:rPr lang="pt-BR" dirty="0" smtClean="0"/>
            <a:t>Orientações Coleta </a:t>
          </a:r>
          <a:r>
            <a:rPr lang="pt-BR" dirty="0" err="1" smtClean="0"/>
            <a:t>2ºSem/13</a:t>
          </a:r>
          <a:endParaRPr lang="pt-BR" dirty="0"/>
        </a:p>
      </dgm:t>
    </dgm:pt>
    <dgm:pt modelId="{5EAD6FF6-A4D5-4C2F-AC2C-6DDA6856CE43}" type="parTrans" cxnId="{A520D697-06B2-4245-91B4-EFE502A428D4}">
      <dgm:prSet/>
      <dgm:spPr/>
      <dgm:t>
        <a:bodyPr/>
        <a:lstStyle/>
        <a:p>
          <a:endParaRPr lang="pt-BR"/>
        </a:p>
      </dgm:t>
    </dgm:pt>
    <dgm:pt modelId="{EC6CD0EE-DA08-4761-BCF0-D054ADE707AE}" type="sibTrans" cxnId="{A520D697-06B2-4245-91B4-EFE502A428D4}">
      <dgm:prSet/>
      <dgm:spPr/>
      <dgm:t>
        <a:bodyPr/>
        <a:lstStyle/>
        <a:p>
          <a:endParaRPr lang="pt-BR"/>
        </a:p>
      </dgm:t>
    </dgm:pt>
    <dgm:pt modelId="{CEAE50A5-CE6E-4958-BFA6-C21968438FAD}">
      <dgm:prSet/>
      <dgm:spPr/>
      <dgm:t>
        <a:bodyPr/>
        <a:lstStyle/>
        <a:p>
          <a:pPr rtl="0"/>
          <a:r>
            <a:rPr lang="pt-BR" dirty="0" smtClean="0"/>
            <a:t>Temas para Discussão</a:t>
          </a:r>
          <a:endParaRPr lang="pt-BR" dirty="0"/>
        </a:p>
      </dgm:t>
    </dgm:pt>
    <dgm:pt modelId="{A42F65E4-4DCD-49DC-8473-37214CE34D70}" type="parTrans" cxnId="{504D7283-FFCE-47C0-82F1-6DD92896DB23}">
      <dgm:prSet/>
      <dgm:spPr/>
      <dgm:t>
        <a:bodyPr/>
        <a:lstStyle/>
        <a:p>
          <a:endParaRPr lang="pt-BR"/>
        </a:p>
      </dgm:t>
    </dgm:pt>
    <dgm:pt modelId="{2BC1A589-F47E-431B-89CF-57821B8E4C2C}" type="sibTrans" cxnId="{504D7283-FFCE-47C0-82F1-6DD92896DB23}">
      <dgm:prSet/>
      <dgm:spPr/>
      <dgm:t>
        <a:bodyPr/>
        <a:lstStyle/>
        <a:p>
          <a:endParaRPr lang="pt-BR"/>
        </a:p>
      </dgm:t>
    </dgm:pt>
    <dgm:pt modelId="{62476CE9-FE55-4837-9EB2-58DEED1EE05D}">
      <dgm:prSet/>
      <dgm:spPr/>
      <dgm:t>
        <a:bodyPr/>
        <a:lstStyle/>
        <a:p>
          <a:pPr rtl="0"/>
          <a:r>
            <a:rPr lang="pt-BR" dirty="0" smtClean="0"/>
            <a:t>6</a:t>
          </a:r>
          <a:endParaRPr lang="pt-BR" dirty="0"/>
        </a:p>
      </dgm:t>
    </dgm:pt>
    <dgm:pt modelId="{35F35580-F2F9-4A23-A3B6-1D5D1C6E9DF3}" type="parTrans" cxnId="{B65333FF-8D52-43D0-A5A9-944B7C2A45C0}">
      <dgm:prSet/>
      <dgm:spPr/>
      <dgm:t>
        <a:bodyPr/>
        <a:lstStyle/>
        <a:p>
          <a:endParaRPr lang="pt-BR"/>
        </a:p>
      </dgm:t>
    </dgm:pt>
    <dgm:pt modelId="{39F17516-D6EA-4343-B2AA-1032869F180E}" type="sibTrans" cxnId="{B65333FF-8D52-43D0-A5A9-944B7C2A45C0}">
      <dgm:prSet/>
      <dgm:spPr/>
      <dgm:t>
        <a:bodyPr/>
        <a:lstStyle/>
        <a:p>
          <a:endParaRPr lang="pt-BR"/>
        </a:p>
      </dgm:t>
    </dgm:pt>
    <dgm:pt modelId="{1DA100C3-6101-4933-A4D4-F31BB00E41CA}">
      <dgm:prSet/>
      <dgm:spPr/>
      <dgm:t>
        <a:bodyPr/>
        <a:lstStyle/>
        <a:p>
          <a:pPr rtl="0"/>
          <a:r>
            <a:rPr lang="pt-BR" dirty="0" smtClean="0"/>
            <a:t>9</a:t>
          </a:r>
          <a:endParaRPr lang="pt-BR" dirty="0"/>
        </a:p>
      </dgm:t>
    </dgm:pt>
    <dgm:pt modelId="{8620225C-A5FA-435B-A3C2-F9D1F963976D}" type="parTrans" cxnId="{28F41848-C5ED-4D4A-9690-21C778FE67C1}">
      <dgm:prSet/>
      <dgm:spPr/>
      <dgm:t>
        <a:bodyPr/>
        <a:lstStyle/>
        <a:p>
          <a:endParaRPr lang="pt-BR"/>
        </a:p>
      </dgm:t>
    </dgm:pt>
    <dgm:pt modelId="{DF1C8A50-2A15-42E6-AF58-767BE0BFCEEF}" type="sibTrans" cxnId="{28F41848-C5ED-4D4A-9690-21C778FE67C1}">
      <dgm:prSet/>
      <dgm:spPr/>
      <dgm:t>
        <a:bodyPr/>
        <a:lstStyle/>
        <a:p>
          <a:endParaRPr lang="pt-BR"/>
        </a:p>
      </dgm:t>
    </dgm:pt>
    <dgm:pt modelId="{F38C42EC-02D9-48DD-BF27-44EF330BCAEC}">
      <dgm:prSet/>
      <dgm:spPr/>
      <dgm:t>
        <a:bodyPr/>
        <a:lstStyle/>
        <a:p>
          <a:pPr rtl="0"/>
          <a:r>
            <a:rPr lang="pt-BR" dirty="0" smtClean="0"/>
            <a:t>10</a:t>
          </a:r>
          <a:endParaRPr lang="pt-BR" dirty="0"/>
        </a:p>
      </dgm:t>
    </dgm:pt>
    <dgm:pt modelId="{719EDB70-125C-4EDA-A8BD-FC109CC75743}" type="parTrans" cxnId="{902ECCE0-5017-45B0-B9B1-6C22E07E4087}">
      <dgm:prSet/>
      <dgm:spPr/>
      <dgm:t>
        <a:bodyPr/>
        <a:lstStyle/>
        <a:p>
          <a:endParaRPr lang="pt-BR"/>
        </a:p>
      </dgm:t>
    </dgm:pt>
    <dgm:pt modelId="{7EEC0A95-D09B-4EF5-9724-9693267CA461}" type="sibTrans" cxnId="{902ECCE0-5017-45B0-B9B1-6C22E07E4087}">
      <dgm:prSet/>
      <dgm:spPr/>
      <dgm:t>
        <a:bodyPr/>
        <a:lstStyle/>
        <a:p>
          <a:endParaRPr lang="pt-BR"/>
        </a:p>
      </dgm:t>
    </dgm:pt>
    <dgm:pt modelId="{52315796-C846-40C2-B520-4083D1A68CE1}">
      <dgm:prSet/>
      <dgm:spPr/>
      <dgm:t>
        <a:bodyPr/>
        <a:lstStyle/>
        <a:p>
          <a:pPr rtl="0"/>
          <a:r>
            <a:rPr lang="pt-BR" dirty="0" smtClean="0"/>
            <a:t>Melhorias Implementadas</a:t>
          </a:r>
          <a:endParaRPr lang="pt-BR" dirty="0"/>
        </a:p>
      </dgm:t>
    </dgm:pt>
    <dgm:pt modelId="{948D1CE3-B4F6-48DD-B8C6-4154010C389D}" type="parTrans" cxnId="{775079D0-6B1C-49FF-8F5C-8756E69434AA}">
      <dgm:prSet/>
      <dgm:spPr/>
      <dgm:t>
        <a:bodyPr/>
        <a:lstStyle/>
        <a:p>
          <a:endParaRPr lang="pt-BR"/>
        </a:p>
      </dgm:t>
    </dgm:pt>
    <dgm:pt modelId="{3F7EE75F-ED48-4AFF-884B-05DAF9E3F1CE}" type="sibTrans" cxnId="{775079D0-6B1C-49FF-8F5C-8756E69434AA}">
      <dgm:prSet/>
      <dgm:spPr/>
      <dgm:t>
        <a:bodyPr/>
        <a:lstStyle/>
        <a:p>
          <a:endParaRPr lang="pt-BR"/>
        </a:p>
      </dgm:t>
    </dgm:pt>
    <dgm:pt modelId="{81FEDA9D-6AD7-455E-892E-1EFB695B9782}">
      <dgm:prSet/>
      <dgm:spPr/>
      <dgm:t>
        <a:bodyPr/>
        <a:lstStyle/>
        <a:p>
          <a:r>
            <a:rPr lang="pt-BR" smtClean="0"/>
            <a:t>8</a:t>
          </a:r>
          <a:endParaRPr lang="pt-BR"/>
        </a:p>
      </dgm:t>
    </dgm:pt>
    <dgm:pt modelId="{1C9E7327-DEE8-4F3C-AA60-325FAB787E57}" type="parTrans" cxnId="{78B6F69B-4403-4C23-9535-D56AF0433149}">
      <dgm:prSet/>
      <dgm:spPr/>
      <dgm:t>
        <a:bodyPr/>
        <a:lstStyle/>
        <a:p>
          <a:endParaRPr lang="pt-BR"/>
        </a:p>
      </dgm:t>
    </dgm:pt>
    <dgm:pt modelId="{B44D36C9-B640-4AD3-98DF-5D101FA1AB99}" type="sibTrans" cxnId="{78B6F69B-4403-4C23-9535-D56AF0433149}">
      <dgm:prSet/>
      <dgm:spPr/>
      <dgm:t>
        <a:bodyPr/>
        <a:lstStyle/>
        <a:p>
          <a:endParaRPr lang="pt-BR"/>
        </a:p>
      </dgm:t>
    </dgm:pt>
    <dgm:pt modelId="{40C97621-6014-40C3-9AC9-E9D0853C3822}">
      <dgm:prSet/>
      <dgm:spPr/>
      <dgm:t>
        <a:bodyPr/>
        <a:lstStyle/>
        <a:p>
          <a:pPr rtl="0"/>
          <a:r>
            <a:rPr lang="pt-BR" dirty="0" smtClean="0"/>
            <a:t>Metodologia da Coleta </a:t>
          </a:r>
          <a:r>
            <a:rPr lang="pt-BR" dirty="0" err="1" smtClean="0"/>
            <a:t>2ºSem/13</a:t>
          </a:r>
          <a:endParaRPr lang="pt-BR" dirty="0"/>
        </a:p>
      </dgm:t>
    </dgm:pt>
    <dgm:pt modelId="{C71D78E1-D41B-4143-A294-96CAE7D8EBF5}" type="parTrans" cxnId="{2C044DF6-2AAA-4B62-BD11-480AC2278661}">
      <dgm:prSet/>
      <dgm:spPr/>
      <dgm:t>
        <a:bodyPr/>
        <a:lstStyle/>
        <a:p>
          <a:endParaRPr lang="pt-BR"/>
        </a:p>
      </dgm:t>
    </dgm:pt>
    <dgm:pt modelId="{2E8D0A1E-6092-45AF-8BEC-7B0803BB0FFA}" type="sibTrans" cxnId="{2C044DF6-2AAA-4B62-BD11-480AC2278661}">
      <dgm:prSet/>
      <dgm:spPr/>
      <dgm:t>
        <a:bodyPr/>
        <a:lstStyle/>
        <a:p>
          <a:endParaRPr lang="pt-BR"/>
        </a:p>
      </dgm:t>
    </dgm:pt>
    <dgm:pt modelId="{81298800-2E40-4D19-89D1-4C341AF57D36}">
      <dgm:prSet/>
      <dgm:spPr/>
      <dgm:t>
        <a:bodyPr/>
        <a:lstStyle/>
        <a:p>
          <a:r>
            <a:rPr lang="pt-BR" smtClean="0"/>
            <a:t>7</a:t>
          </a:r>
          <a:endParaRPr lang="pt-BR"/>
        </a:p>
      </dgm:t>
    </dgm:pt>
    <dgm:pt modelId="{DC92A4CA-02D8-44B7-89DC-A1F2F6540D07}" type="parTrans" cxnId="{0AFE49A3-7BB7-4CFA-AA07-8D1E19324AA6}">
      <dgm:prSet/>
      <dgm:spPr/>
      <dgm:t>
        <a:bodyPr/>
        <a:lstStyle/>
        <a:p>
          <a:endParaRPr lang="pt-BR"/>
        </a:p>
      </dgm:t>
    </dgm:pt>
    <dgm:pt modelId="{0B869DC1-A41B-467C-9968-8E8FA07143BC}" type="sibTrans" cxnId="{0AFE49A3-7BB7-4CFA-AA07-8D1E19324AA6}">
      <dgm:prSet/>
      <dgm:spPr/>
      <dgm:t>
        <a:bodyPr/>
        <a:lstStyle/>
        <a:p>
          <a:endParaRPr lang="pt-BR"/>
        </a:p>
      </dgm:t>
    </dgm:pt>
    <dgm:pt modelId="{58D9875E-85F4-4EB6-95CB-C4281C62692D}" type="pres">
      <dgm:prSet presAssocID="{583995C2-6C29-43BC-A317-0A344BEDB87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52220E4-F54A-4E32-A689-5D0E3C38C822}" type="pres">
      <dgm:prSet presAssocID="{62476CE9-FE55-4837-9EB2-58DEED1EE05D}" presName="composite" presStyleCnt="0"/>
      <dgm:spPr/>
      <dgm:t>
        <a:bodyPr/>
        <a:lstStyle/>
        <a:p>
          <a:endParaRPr lang="pt-BR"/>
        </a:p>
      </dgm:t>
    </dgm:pt>
    <dgm:pt modelId="{F88EB685-6D3C-4A35-A8E1-0E4FCA89380D}" type="pres">
      <dgm:prSet presAssocID="{62476CE9-FE55-4837-9EB2-58DEED1EE05D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85703C3-35BB-4E80-9D13-BBD9A71F2284}" type="pres">
      <dgm:prSet presAssocID="{62476CE9-FE55-4837-9EB2-58DEED1EE05D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DD56E9-3728-4555-89AC-1692C5EE629A}" type="pres">
      <dgm:prSet presAssocID="{39F17516-D6EA-4343-B2AA-1032869F180E}" presName="sp" presStyleCnt="0"/>
      <dgm:spPr/>
      <dgm:t>
        <a:bodyPr/>
        <a:lstStyle/>
        <a:p>
          <a:endParaRPr lang="pt-BR"/>
        </a:p>
      </dgm:t>
    </dgm:pt>
    <dgm:pt modelId="{10A24353-980A-4D00-82C6-FDE678A19479}" type="pres">
      <dgm:prSet presAssocID="{81298800-2E40-4D19-89D1-4C341AF57D36}" presName="composite" presStyleCnt="0"/>
      <dgm:spPr/>
      <dgm:t>
        <a:bodyPr/>
        <a:lstStyle/>
        <a:p>
          <a:endParaRPr lang="pt-BR"/>
        </a:p>
      </dgm:t>
    </dgm:pt>
    <dgm:pt modelId="{87CE084E-238B-4334-B448-3C24A966D99F}" type="pres">
      <dgm:prSet presAssocID="{81298800-2E40-4D19-89D1-4C341AF57D3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A413810-EE72-4CDA-9648-51FE513AB197}" type="pres">
      <dgm:prSet presAssocID="{81298800-2E40-4D19-89D1-4C341AF57D3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5A597C-0BDC-48E9-8324-EC7117298BEC}" type="pres">
      <dgm:prSet presAssocID="{0B869DC1-A41B-467C-9968-8E8FA07143BC}" presName="sp" presStyleCnt="0"/>
      <dgm:spPr/>
      <dgm:t>
        <a:bodyPr/>
        <a:lstStyle/>
        <a:p>
          <a:endParaRPr lang="pt-BR"/>
        </a:p>
      </dgm:t>
    </dgm:pt>
    <dgm:pt modelId="{BCAEC01D-D6E4-45F3-8409-6212E7E4A296}" type="pres">
      <dgm:prSet presAssocID="{81FEDA9D-6AD7-455E-892E-1EFB695B9782}" presName="composite" presStyleCnt="0"/>
      <dgm:spPr/>
      <dgm:t>
        <a:bodyPr/>
        <a:lstStyle/>
        <a:p>
          <a:endParaRPr lang="pt-BR"/>
        </a:p>
      </dgm:t>
    </dgm:pt>
    <dgm:pt modelId="{2B094F15-041A-4F4F-8D06-963743A29DE0}" type="pres">
      <dgm:prSet presAssocID="{81FEDA9D-6AD7-455E-892E-1EFB695B978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51D026-F45A-4BF6-81FE-C2A07D75A04C}" type="pres">
      <dgm:prSet presAssocID="{81FEDA9D-6AD7-455E-892E-1EFB695B978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82ABCEC-2C92-410A-9840-8AFAD3EC06A6}" type="pres">
      <dgm:prSet presAssocID="{B44D36C9-B640-4AD3-98DF-5D101FA1AB99}" presName="sp" presStyleCnt="0"/>
      <dgm:spPr/>
      <dgm:t>
        <a:bodyPr/>
        <a:lstStyle/>
        <a:p>
          <a:endParaRPr lang="pt-BR"/>
        </a:p>
      </dgm:t>
    </dgm:pt>
    <dgm:pt modelId="{777E7F23-01F5-4F70-AD08-71AE930C74B9}" type="pres">
      <dgm:prSet presAssocID="{1DA100C3-6101-4933-A4D4-F31BB00E41CA}" presName="composite" presStyleCnt="0"/>
      <dgm:spPr/>
      <dgm:t>
        <a:bodyPr/>
        <a:lstStyle/>
        <a:p>
          <a:endParaRPr lang="pt-BR"/>
        </a:p>
      </dgm:t>
    </dgm:pt>
    <dgm:pt modelId="{AF9737E3-32FC-4986-935F-369FD1D1E3B5}" type="pres">
      <dgm:prSet presAssocID="{1DA100C3-6101-4933-A4D4-F31BB00E41CA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D6983C-89CD-47F9-A3DA-5591A6B22C7A}" type="pres">
      <dgm:prSet presAssocID="{1DA100C3-6101-4933-A4D4-F31BB00E41CA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FA03EF-E957-42DA-9531-C21478F50D53}" type="pres">
      <dgm:prSet presAssocID="{DF1C8A50-2A15-42E6-AF58-767BE0BFCEEF}" presName="sp" presStyleCnt="0"/>
      <dgm:spPr/>
      <dgm:t>
        <a:bodyPr/>
        <a:lstStyle/>
        <a:p>
          <a:endParaRPr lang="pt-BR"/>
        </a:p>
      </dgm:t>
    </dgm:pt>
    <dgm:pt modelId="{0CF0F749-01AB-4667-A21F-68C144AC51C7}" type="pres">
      <dgm:prSet presAssocID="{F38C42EC-02D9-48DD-BF27-44EF330BCAEC}" presName="composite" presStyleCnt="0"/>
      <dgm:spPr/>
      <dgm:t>
        <a:bodyPr/>
        <a:lstStyle/>
        <a:p>
          <a:endParaRPr lang="pt-BR"/>
        </a:p>
      </dgm:t>
    </dgm:pt>
    <dgm:pt modelId="{20A7DFF1-9074-4D77-B1E3-84701182A03E}" type="pres">
      <dgm:prSet presAssocID="{F38C42EC-02D9-48DD-BF27-44EF330BCAEC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D116F5-9659-46C9-92EA-27A159F2E23A}" type="pres">
      <dgm:prSet presAssocID="{F38C42EC-02D9-48DD-BF27-44EF330BCAEC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04D7283-FFCE-47C0-82F1-6DD92896DB23}" srcId="{F38C42EC-02D9-48DD-BF27-44EF330BCAEC}" destId="{CEAE50A5-CE6E-4958-BFA6-C21968438FAD}" srcOrd="0" destOrd="0" parTransId="{A42F65E4-4DCD-49DC-8473-37214CE34D70}" sibTransId="{2BC1A589-F47E-431B-89CF-57821B8E4C2C}"/>
    <dgm:cxn modelId="{B65333FF-8D52-43D0-A5A9-944B7C2A45C0}" srcId="{583995C2-6C29-43BC-A317-0A344BEDB877}" destId="{62476CE9-FE55-4837-9EB2-58DEED1EE05D}" srcOrd="0" destOrd="0" parTransId="{35F35580-F2F9-4A23-A3B6-1D5D1C6E9DF3}" sibTransId="{39F17516-D6EA-4343-B2AA-1032869F180E}"/>
    <dgm:cxn modelId="{775079D0-6B1C-49FF-8F5C-8756E69434AA}" srcId="{81298800-2E40-4D19-89D1-4C341AF57D36}" destId="{52315796-C846-40C2-B520-4083D1A68CE1}" srcOrd="0" destOrd="0" parTransId="{948D1CE3-B4F6-48DD-B8C6-4154010C389D}" sibTransId="{3F7EE75F-ED48-4AFF-884B-05DAF9E3F1CE}"/>
    <dgm:cxn modelId="{0AFE49A3-7BB7-4CFA-AA07-8D1E19324AA6}" srcId="{583995C2-6C29-43BC-A317-0A344BEDB877}" destId="{81298800-2E40-4D19-89D1-4C341AF57D36}" srcOrd="1" destOrd="0" parTransId="{DC92A4CA-02D8-44B7-89DC-A1F2F6540D07}" sibTransId="{0B869DC1-A41B-467C-9968-8E8FA07143BC}"/>
    <dgm:cxn modelId="{06F54353-7437-4CB6-9667-842067D52406}" type="presOf" srcId="{583995C2-6C29-43BC-A317-0A344BEDB877}" destId="{58D9875E-85F4-4EB6-95CB-C4281C62692D}" srcOrd="0" destOrd="0" presId="urn:microsoft.com/office/officeart/2005/8/layout/chevron2"/>
    <dgm:cxn modelId="{B788B3B9-0EFA-45DB-9B56-B202AB67304D}" type="presOf" srcId="{52315796-C846-40C2-B520-4083D1A68CE1}" destId="{9A413810-EE72-4CDA-9648-51FE513AB197}" srcOrd="0" destOrd="0" presId="urn:microsoft.com/office/officeart/2005/8/layout/chevron2"/>
    <dgm:cxn modelId="{E85017A5-A101-4F4C-9A72-C642103C5AE2}" srcId="{81FEDA9D-6AD7-455E-892E-1EFB695B9782}" destId="{B940AB8B-54D7-4AD3-86DF-27F05EF004BF}" srcOrd="0" destOrd="0" parTransId="{2C2CF62E-916E-4926-9891-E38EFA056A2E}" sibTransId="{BD0EF380-E887-4D47-BE5D-B457231BFEAB}"/>
    <dgm:cxn modelId="{A520D697-06B2-4245-91B4-EFE502A428D4}" srcId="{1DA100C3-6101-4933-A4D4-F31BB00E41CA}" destId="{A2BB1424-0980-4400-9042-83FBE02601FC}" srcOrd="0" destOrd="0" parTransId="{5EAD6FF6-A4D5-4C2F-AC2C-6DDA6856CE43}" sibTransId="{EC6CD0EE-DA08-4761-BCF0-D054ADE707AE}"/>
    <dgm:cxn modelId="{28F41848-C5ED-4D4A-9690-21C778FE67C1}" srcId="{583995C2-6C29-43BC-A317-0A344BEDB877}" destId="{1DA100C3-6101-4933-A4D4-F31BB00E41CA}" srcOrd="3" destOrd="0" parTransId="{8620225C-A5FA-435B-A3C2-F9D1F963976D}" sibTransId="{DF1C8A50-2A15-42E6-AF58-767BE0BFCEEF}"/>
    <dgm:cxn modelId="{EBCCECE5-47EA-4076-B360-9A7FF6E14F27}" type="presOf" srcId="{A2BB1424-0980-4400-9042-83FBE02601FC}" destId="{67D6983C-89CD-47F9-A3DA-5591A6B22C7A}" srcOrd="0" destOrd="0" presId="urn:microsoft.com/office/officeart/2005/8/layout/chevron2"/>
    <dgm:cxn modelId="{6CB941D7-1EE5-437C-BFF0-90C5E0544E0E}" type="presOf" srcId="{62476CE9-FE55-4837-9EB2-58DEED1EE05D}" destId="{F88EB685-6D3C-4A35-A8E1-0E4FCA89380D}" srcOrd="0" destOrd="0" presId="urn:microsoft.com/office/officeart/2005/8/layout/chevron2"/>
    <dgm:cxn modelId="{C53EE302-B568-467A-A20F-620F2A15A447}" type="presOf" srcId="{81FEDA9D-6AD7-455E-892E-1EFB695B9782}" destId="{2B094F15-041A-4F4F-8D06-963743A29DE0}" srcOrd="0" destOrd="0" presId="urn:microsoft.com/office/officeart/2005/8/layout/chevron2"/>
    <dgm:cxn modelId="{78B6F69B-4403-4C23-9535-D56AF0433149}" srcId="{583995C2-6C29-43BC-A317-0A344BEDB877}" destId="{81FEDA9D-6AD7-455E-892E-1EFB695B9782}" srcOrd="2" destOrd="0" parTransId="{1C9E7327-DEE8-4F3C-AA60-325FAB787E57}" sibTransId="{B44D36C9-B640-4AD3-98DF-5D101FA1AB99}"/>
    <dgm:cxn modelId="{902ECCE0-5017-45B0-B9B1-6C22E07E4087}" srcId="{583995C2-6C29-43BC-A317-0A344BEDB877}" destId="{F38C42EC-02D9-48DD-BF27-44EF330BCAEC}" srcOrd="4" destOrd="0" parTransId="{719EDB70-125C-4EDA-A8BD-FC109CC75743}" sibTransId="{7EEC0A95-D09B-4EF5-9724-9693267CA461}"/>
    <dgm:cxn modelId="{343C74C1-1E5E-463C-BCE5-73C27D9C21DD}" type="presOf" srcId="{F38C42EC-02D9-48DD-BF27-44EF330BCAEC}" destId="{20A7DFF1-9074-4D77-B1E3-84701182A03E}" srcOrd="0" destOrd="0" presId="urn:microsoft.com/office/officeart/2005/8/layout/chevron2"/>
    <dgm:cxn modelId="{D0CD7178-40C3-414B-A70E-7B8349FABACE}" type="presOf" srcId="{1DA100C3-6101-4933-A4D4-F31BB00E41CA}" destId="{AF9737E3-32FC-4986-935F-369FD1D1E3B5}" srcOrd="0" destOrd="0" presId="urn:microsoft.com/office/officeart/2005/8/layout/chevron2"/>
    <dgm:cxn modelId="{CA4D245D-8940-4809-B157-2A154F3476AD}" type="presOf" srcId="{CEAE50A5-CE6E-4958-BFA6-C21968438FAD}" destId="{87D116F5-9659-46C9-92EA-27A159F2E23A}" srcOrd="0" destOrd="0" presId="urn:microsoft.com/office/officeart/2005/8/layout/chevron2"/>
    <dgm:cxn modelId="{2C044DF6-2AAA-4B62-BD11-480AC2278661}" srcId="{62476CE9-FE55-4837-9EB2-58DEED1EE05D}" destId="{40C97621-6014-40C3-9AC9-E9D0853C3822}" srcOrd="0" destOrd="0" parTransId="{C71D78E1-D41B-4143-A294-96CAE7D8EBF5}" sibTransId="{2E8D0A1E-6092-45AF-8BEC-7B0803BB0FFA}"/>
    <dgm:cxn modelId="{89FE4367-FB42-4704-9374-9DE319535705}" type="presOf" srcId="{40C97621-6014-40C3-9AC9-E9D0853C3822}" destId="{785703C3-35BB-4E80-9D13-BBD9A71F2284}" srcOrd="0" destOrd="0" presId="urn:microsoft.com/office/officeart/2005/8/layout/chevron2"/>
    <dgm:cxn modelId="{3321ACBC-944B-47DC-B580-72C092A6005F}" type="presOf" srcId="{81298800-2E40-4D19-89D1-4C341AF57D36}" destId="{87CE084E-238B-4334-B448-3C24A966D99F}" srcOrd="0" destOrd="0" presId="urn:microsoft.com/office/officeart/2005/8/layout/chevron2"/>
    <dgm:cxn modelId="{3C881F33-29D1-4DE9-85BB-96F12C06C1BC}" type="presOf" srcId="{B940AB8B-54D7-4AD3-86DF-27F05EF004BF}" destId="{6F51D026-F45A-4BF6-81FE-C2A07D75A04C}" srcOrd="0" destOrd="0" presId="urn:microsoft.com/office/officeart/2005/8/layout/chevron2"/>
    <dgm:cxn modelId="{12722ED5-68CE-42E3-9218-23297A9C4918}" type="presParOf" srcId="{58D9875E-85F4-4EB6-95CB-C4281C62692D}" destId="{352220E4-F54A-4E32-A689-5D0E3C38C822}" srcOrd="0" destOrd="0" presId="urn:microsoft.com/office/officeart/2005/8/layout/chevron2"/>
    <dgm:cxn modelId="{238F4B83-5D52-45D1-A278-0A445CBE2CED}" type="presParOf" srcId="{352220E4-F54A-4E32-A689-5D0E3C38C822}" destId="{F88EB685-6D3C-4A35-A8E1-0E4FCA89380D}" srcOrd="0" destOrd="0" presId="urn:microsoft.com/office/officeart/2005/8/layout/chevron2"/>
    <dgm:cxn modelId="{64C83542-62AE-4DC2-84E7-8BB8C7F76EBD}" type="presParOf" srcId="{352220E4-F54A-4E32-A689-5D0E3C38C822}" destId="{785703C3-35BB-4E80-9D13-BBD9A71F2284}" srcOrd="1" destOrd="0" presId="urn:microsoft.com/office/officeart/2005/8/layout/chevron2"/>
    <dgm:cxn modelId="{7AA80D6E-5082-4854-8D98-38BD6CA5E900}" type="presParOf" srcId="{58D9875E-85F4-4EB6-95CB-C4281C62692D}" destId="{06DD56E9-3728-4555-89AC-1692C5EE629A}" srcOrd="1" destOrd="0" presId="urn:microsoft.com/office/officeart/2005/8/layout/chevron2"/>
    <dgm:cxn modelId="{EE810BA7-C70A-4593-9BF5-AC06FDA4DCDD}" type="presParOf" srcId="{58D9875E-85F4-4EB6-95CB-C4281C62692D}" destId="{10A24353-980A-4D00-82C6-FDE678A19479}" srcOrd="2" destOrd="0" presId="urn:microsoft.com/office/officeart/2005/8/layout/chevron2"/>
    <dgm:cxn modelId="{1AD6C092-C3EE-4339-ADAD-49C4B83B31B5}" type="presParOf" srcId="{10A24353-980A-4D00-82C6-FDE678A19479}" destId="{87CE084E-238B-4334-B448-3C24A966D99F}" srcOrd="0" destOrd="0" presId="urn:microsoft.com/office/officeart/2005/8/layout/chevron2"/>
    <dgm:cxn modelId="{ECA42D55-96B9-441A-86D0-AA6DCEAAF604}" type="presParOf" srcId="{10A24353-980A-4D00-82C6-FDE678A19479}" destId="{9A413810-EE72-4CDA-9648-51FE513AB197}" srcOrd="1" destOrd="0" presId="urn:microsoft.com/office/officeart/2005/8/layout/chevron2"/>
    <dgm:cxn modelId="{2208EA58-71C1-4844-B8CC-3106091A3075}" type="presParOf" srcId="{58D9875E-85F4-4EB6-95CB-C4281C62692D}" destId="{475A597C-0BDC-48E9-8324-EC7117298BEC}" srcOrd="3" destOrd="0" presId="urn:microsoft.com/office/officeart/2005/8/layout/chevron2"/>
    <dgm:cxn modelId="{913B3B0C-B2BD-4E58-A341-F4653EB7369F}" type="presParOf" srcId="{58D9875E-85F4-4EB6-95CB-C4281C62692D}" destId="{BCAEC01D-D6E4-45F3-8409-6212E7E4A296}" srcOrd="4" destOrd="0" presId="urn:microsoft.com/office/officeart/2005/8/layout/chevron2"/>
    <dgm:cxn modelId="{00E65E41-3A9C-4AB1-A019-C0B902ACBDF2}" type="presParOf" srcId="{BCAEC01D-D6E4-45F3-8409-6212E7E4A296}" destId="{2B094F15-041A-4F4F-8D06-963743A29DE0}" srcOrd="0" destOrd="0" presId="urn:microsoft.com/office/officeart/2005/8/layout/chevron2"/>
    <dgm:cxn modelId="{7132E24F-5AD0-43FC-AE7F-B8ED75158127}" type="presParOf" srcId="{BCAEC01D-D6E4-45F3-8409-6212E7E4A296}" destId="{6F51D026-F45A-4BF6-81FE-C2A07D75A04C}" srcOrd="1" destOrd="0" presId="urn:microsoft.com/office/officeart/2005/8/layout/chevron2"/>
    <dgm:cxn modelId="{B48B3350-25D6-4D87-B380-4366F70B38DA}" type="presParOf" srcId="{58D9875E-85F4-4EB6-95CB-C4281C62692D}" destId="{082ABCEC-2C92-410A-9840-8AFAD3EC06A6}" srcOrd="5" destOrd="0" presId="urn:microsoft.com/office/officeart/2005/8/layout/chevron2"/>
    <dgm:cxn modelId="{523195AA-CB7D-4DC9-B4B2-FDEAB8715663}" type="presParOf" srcId="{58D9875E-85F4-4EB6-95CB-C4281C62692D}" destId="{777E7F23-01F5-4F70-AD08-71AE930C74B9}" srcOrd="6" destOrd="0" presId="urn:microsoft.com/office/officeart/2005/8/layout/chevron2"/>
    <dgm:cxn modelId="{F7F9891C-3A23-4693-8F49-94D2FA0D30FA}" type="presParOf" srcId="{777E7F23-01F5-4F70-AD08-71AE930C74B9}" destId="{AF9737E3-32FC-4986-935F-369FD1D1E3B5}" srcOrd="0" destOrd="0" presId="urn:microsoft.com/office/officeart/2005/8/layout/chevron2"/>
    <dgm:cxn modelId="{170E24D2-7D64-4C55-8D05-A967659B8953}" type="presParOf" srcId="{777E7F23-01F5-4F70-AD08-71AE930C74B9}" destId="{67D6983C-89CD-47F9-A3DA-5591A6B22C7A}" srcOrd="1" destOrd="0" presId="urn:microsoft.com/office/officeart/2005/8/layout/chevron2"/>
    <dgm:cxn modelId="{036F46C8-2BD4-4B6A-8ECE-020C89DE5204}" type="presParOf" srcId="{58D9875E-85F4-4EB6-95CB-C4281C62692D}" destId="{ABFA03EF-E957-42DA-9531-C21478F50D53}" srcOrd="7" destOrd="0" presId="urn:microsoft.com/office/officeart/2005/8/layout/chevron2"/>
    <dgm:cxn modelId="{8C4D1F0C-5E9F-4D6F-9B88-BD41407EF3B3}" type="presParOf" srcId="{58D9875E-85F4-4EB6-95CB-C4281C62692D}" destId="{0CF0F749-01AB-4667-A21F-68C144AC51C7}" srcOrd="8" destOrd="0" presId="urn:microsoft.com/office/officeart/2005/8/layout/chevron2"/>
    <dgm:cxn modelId="{848D193F-1DD2-47C7-92C2-5D548BFA6E8F}" type="presParOf" srcId="{0CF0F749-01AB-4667-A21F-68C144AC51C7}" destId="{20A7DFF1-9074-4D77-B1E3-84701182A03E}" srcOrd="0" destOrd="0" presId="urn:microsoft.com/office/officeart/2005/8/layout/chevron2"/>
    <dgm:cxn modelId="{40D2D3C6-4522-4B48-8AFA-9AA08FAE3335}" type="presParOf" srcId="{0CF0F749-01AB-4667-A21F-68C144AC51C7}" destId="{87D116F5-9659-46C9-92EA-27A159F2E23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6F835C-3D36-49C6-9B09-A4DCC7ABCF4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C55380A-6283-47F5-8CA0-B36E1D960051}">
      <dgm:prSet/>
      <dgm:spPr/>
      <dgm:t>
        <a:bodyPr/>
        <a:lstStyle/>
        <a:p>
          <a:pPr rtl="0"/>
          <a:r>
            <a:rPr lang="pt-BR" dirty="0" smtClean="0"/>
            <a:t>Contrato de Gestão MCTI x INPE</a:t>
          </a:r>
          <a:endParaRPr lang="pt-BR" dirty="0"/>
        </a:p>
      </dgm:t>
    </dgm:pt>
    <dgm:pt modelId="{947B1DA4-D52B-404F-B40E-B479D12163FC}" type="parTrans" cxnId="{56D9EDFC-A5EF-46DE-94E9-23B7CAE1B56B}">
      <dgm:prSet/>
      <dgm:spPr/>
      <dgm:t>
        <a:bodyPr/>
        <a:lstStyle/>
        <a:p>
          <a:endParaRPr lang="pt-BR"/>
        </a:p>
      </dgm:t>
    </dgm:pt>
    <dgm:pt modelId="{74EB5E3C-124C-4927-983A-C493C8A6AE9D}" type="sibTrans" cxnId="{56D9EDFC-A5EF-46DE-94E9-23B7CAE1B56B}">
      <dgm:prSet/>
      <dgm:spPr/>
      <dgm:t>
        <a:bodyPr/>
        <a:lstStyle/>
        <a:p>
          <a:endParaRPr lang="pt-BR"/>
        </a:p>
      </dgm:t>
    </dgm:pt>
    <dgm:pt modelId="{5165561B-B9B5-4B47-9A02-0EC88DE2F7F7}">
      <dgm:prSet/>
      <dgm:spPr/>
      <dgm:t>
        <a:bodyPr/>
        <a:lstStyle/>
        <a:p>
          <a:pPr rtl="0"/>
          <a:r>
            <a:rPr lang="pt-BR" dirty="0" smtClean="0"/>
            <a:t>Relatórios de Gestão e Indicadores de desempenho INPE</a:t>
          </a:r>
          <a:endParaRPr lang="pt-BR" dirty="0"/>
        </a:p>
      </dgm:t>
    </dgm:pt>
    <dgm:pt modelId="{01A18705-6667-4F6A-B963-832E19A81538}" type="parTrans" cxnId="{0C3546F2-A680-4CA6-91B6-C0CEA4B75A30}">
      <dgm:prSet/>
      <dgm:spPr/>
      <dgm:t>
        <a:bodyPr/>
        <a:lstStyle/>
        <a:p>
          <a:endParaRPr lang="pt-BR"/>
        </a:p>
      </dgm:t>
    </dgm:pt>
    <dgm:pt modelId="{53E75279-0B2C-4A03-BDA8-F029EE4CAF5F}" type="sibTrans" cxnId="{0C3546F2-A680-4CA6-91B6-C0CEA4B75A30}">
      <dgm:prSet/>
      <dgm:spPr/>
      <dgm:t>
        <a:bodyPr/>
        <a:lstStyle/>
        <a:p>
          <a:endParaRPr lang="pt-BR"/>
        </a:p>
      </dgm:t>
    </dgm:pt>
    <dgm:pt modelId="{0B493D8A-25D1-43A8-BB16-FCB7C512A560}">
      <dgm:prSet/>
      <dgm:spPr/>
      <dgm:t>
        <a:bodyPr/>
        <a:lstStyle/>
        <a:p>
          <a:pPr rtl="0"/>
          <a:r>
            <a:rPr lang="pt-BR" dirty="0" smtClean="0"/>
            <a:t>Indicadores relacionados à produção TC do INPE (IPUB e IGPUB)</a:t>
          </a:r>
          <a:endParaRPr lang="pt-BR" dirty="0"/>
        </a:p>
      </dgm:t>
    </dgm:pt>
    <dgm:pt modelId="{3DE52C19-0B96-4E87-ABED-8F137789675D}" type="parTrans" cxnId="{8F89AB88-D911-4B6D-8DCD-24A3A4C48753}">
      <dgm:prSet/>
      <dgm:spPr/>
      <dgm:t>
        <a:bodyPr/>
        <a:lstStyle/>
        <a:p>
          <a:endParaRPr lang="pt-BR"/>
        </a:p>
      </dgm:t>
    </dgm:pt>
    <dgm:pt modelId="{DC12474A-43EF-483C-8205-7D5C05DE4BBD}" type="sibTrans" cxnId="{8F89AB88-D911-4B6D-8DCD-24A3A4C48753}">
      <dgm:prSet/>
      <dgm:spPr/>
      <dgm:t>
        <a:bodyPr/>
        <a:lstStyle/>
        <a:p>
          <a:endParaRPr lang="pt-BR"/>
        </a:p>
      </dgm:t>
    </dgm:pt>
    <dgm:pt modelId="{1D91BFF2-0AD0-4F15-867E-8302060A17F8}">
      <dgm:prSet/>
      <dgm:spPr/>
      <dgm:t>
        <a:bodyPr/>
        <a:lstStyle/>
        <a:p>
          <a:pPr rtl="0"/>
          <a:r>
            <a:rPr lang="pt-BR" dirty="0" smtClean="0"/>
            <a:t>Importância e Impactos para a Instituição e para o Pesquisador</a:t>
          </a:r>
          <a:endParaRPr lang="pt-BR" dirty="0"/>
        </a:p>
      </dgm:t>
    </dgm:pt>
    <dgm:pt modelId="{781B1758-6EDE-43AE-825E-0696D1177798}" type="parTrans" cxnId="{15891DA7-3A82-49C7-A34E-83D2BD0AA091}">
      <dgm:prSet/>
      <dgm:spPr/>
      <dgm:t>
        <a:bodyPr/>
        <a:lstStyle/>
        <a:p>
          <a:endParaRPr lang="pt-BR"/>
        </a:p>
      </dgm:t>
    </dgm:pt>
    <dgm:pt modelId="{B0EE8104-5765-4BEE-925F-A6B7B0D9A9D4}" type="sibTrans" cxnId="{15891DA7-3A82-49C7-A34E-83D2BD0AA091}">
      <dgm:prSet/>
      <dgm:spPr/>
      <dgm:t>
        <a:bodyPr/>
        <a:lstStyle/>
        <a:p>
          <a:endParaRPr lang="pt-BR"/>
        </a:p>
      </dgm:t>
    </dgm:pt>
    <dgm:pt modelId="{6D39E7C5-54F6-4744-9455-C69B9746AD7A}">
      <dgm:prSet/>
      <dgm:spPr/>
      <dgm:t>
        <a:bodyPr/>
        <a:lstStyle/>
        <a:p>
          <a:pPr rtl="0"/>
          <a:r>
            <a:rPr lang="pt-BR" dirty="0" smtClean="0"/>
            <a:t>Outras informações relevantes</a:t>
          </a:r>
          <a:endParaRPr lang="pt-BR" dirty="0"/>
        </a:p>
      </dgm:t>
    </dgm:pt>
    <dgm:pt modelId="{77DFA242-0FD5-4847-B493-46715088C87A}" type="parTrans" cxnId="{CD4CC1A8-9060-478D-B19A-1C5D977BD847}">
      <dgm:prSet/>
      <dgm:spPr/>
      <dgm:t>
        <a:bodyPr/>
        <a:lstStyle/>
        <a:p>
          <a:endParaRPr lang="pt-BR"/>
        </a:p>
      </dgm:t>
    </dgm:pt>
    <dgm:pt modelId="{4D0A8494-C243-44C5-8DA6-DF18D2D85B27}" type="sibTrans" cxnId="{CD4CC1A8-9060-478D-B19A-1C5D977BD847}">
      <dgm:prSet/>
      <dgm:spPr/>
      <dgm:t>
        <a:bodyPr/>
        <a:lstStyle/>
        <a:p>
          <a:endParaRPr lang="pt-BR"/>
        </a:p>
      </dgm:t>
    </dgm:pt>
    <dgm:pt modelId="{DBE40BC8-1509-4A0F-A8D3-A420584D8FD6}">
      <dgm:prSet/>
      <dgm:spPr/>
      <dgm:t>
        <a:bodyPr/>
        <a:lstStyle/>
        <a:p>
          <a:pPr rtl="0"/>
          <a:endParaRPr lang="pt-BR" dirty="0"/>
        </a:p>
      </dgm:t>
    </dgm:pt>
    <dgm:pt modelId="{A61B2229-AD81-48F0-BE5D-7BD122F2B683}" type="parTrans" cxnId="{22833D01-69D2-448C-A276-47A0603822AA}">
      <dgm:prSet/>
      <dgm:spPr/>
      <dgm:t>
        <a:bodyPr/>
        <a:lstStyle/>
        <a:p>
          <a:endParaRPr lang="pt-BR"/>
        </a:p>
      </dgm:t>
    </dgm:pt>
    <dgm:pt modelId="{6659C2BD-6C03-4206-B58F-98EC0F5F9CFC}" type="sibTrans" cxnId="{22833D01-69D2-448C-A276-47A0603822AA}">
      <dgm:prSet/>
      <dgm:spPr/>
      <dgm:t>
        <a:bodyPr/>
        <a:lstStyle/>
        <a:p>
          <a:endParaRPr lang="pt-BR"/>
        </a:p>
      </dgm:t>
    </dgm:pt>
    <dgm:pt modelId="{592926B7-15BE-437E-A3FC-1F8C2E08EF75}">
      <dgm:prSet/>
      <dgm:spPr/>
      <dgm:t>
        <a:bodyPr/>
        <a:lstStyle/>
        <a:p>
          <a:pPr rtl="0"/>
          <a:endParaRPr lang="pt-BR" dirty="0"/>
        </a:p>
      </dgm:t>
    </dgm:pt>
    <dgm:pt modelId="{EBA44A91-E416-47F6-B94D-392A3217DA94}" type="parTrans" cxnId="{C73485FD-F4EE-4FB7-92C0-E59C114EDC3D}">
      <dgm:prSet/>
      <dgm:spPr/>
      <dgm:t>
        <a:bodyPr/>
        <a:lstStyle/>
        <a:p>
          <a:endParaRPr lang="pt-BR"/>
        </a:p>
      </dgm:t>
    </dgm:pt>
    <dgm:pt modelId="{4B901520-9C91-4546-AB9C-4ED44DD4342B}" type="sibTrans" cxnId="{C73485FD-F4EE-4FB7-92C0-E59C114EDC3D}">
      <dgm:prSet/>
      <dgm:spPr/>
      <dgm:t>
        <a:bodyPr/>
        <a:lstStyle/>
        <a:p>
          <a:endParaRPr lang="pt-BR"/>
        </a:p>
      </dgm:t>
    </dgm:pt>
    <dgm:pt modelId="{C4C101AF-1ABB-499A-8C00-7CE5B5D917FA}">
      <dgm:prSet/>
      <dgm:spPr/>
      <dgm:t>
        <a:bodyPr/>
        <a:lstStyle/>
        <a:p>
          <a:pPr rtl="0"/>
          <a:endParaRPr lang="pt-BR" dirty="0"/>
        </a:p>
      </dgm:t>
    </dgm:pt>
    <dgm:pt modelId="{9D3A45A2-ECBE-4A38-8C2E-94AADA7EAAF5}" type="parTrans" cxnId="{A06A5F4B-BFD0-4844-BF49-7BA94CF16E50}">
      <dgm:prSet/>
      <dgm:spPr/>
      <dgm:t>
        <a:bodyPr/>
        <a:lstStyle/>
        <a:p>
          <a:endParaRPr lang="pt-BR"/>
        </a:p>
      </dgm:t>
    </dgm:pt>
    <dgm:pt modelId="{0C048624-5878-4A37-95F2-EA842A31562C}" type="sibTrans" cxnId="{A06A5F4B-BFD0-4844-BF49-7BA94CF16E50}">
      <dgm:prSet/>
      <dgm:spPr/>
      <dgm:t>
        <a:bodyPr/>
        <a:lstStyle/>
        <a:p>
          <a:endParaRPr lang="pt-BR"/>
        </a:p>
      </dgm:t>
    </dgm:pt>
    <dgm:pt modelId="{277291B3-C2C7-4BF6-AA87-BF5273DE2146}">
      <dgm:prSet/>
      <dgm:spPr/>
      <dgm:t>
        <a:bodyPr/>
        <a:lstStyle/>
        <a:p>
          <a:pPr rtl="0"/>
          <a:endParaRPr lang="pt-BR" dirty="0"/>
        </a:p>
      </dgm:t>
    </dgm:pt>
    <dgm:pt modelId="{61C12B9D-A590-462A-A235-F7807EC56CE0}" type="parTrans" cxnId="{28E0D1CF-E422-48FE-BCB3-FBE95D860DA7}">
      <dgm:prSet/>
      <dgm:spPr/>
      <dgm:t>
        <a:bodyPr/>
        <a:lstStyle/>
        <a:p>
          <a:endParaRPr lang="pt-BR"/>
        </a:p>
      </dgm:t>
    </dgm:pt>
    <dgm:pt modelId="{6510A257-5CD7-466F-9602-7FAF8A33C62A}" type="sibTrans" cxnId="{28E0D1CF-E422-48FE-BCB3-FBE95D860DA7}">
      <dgm:prSet/>
      <dgm:spPr/>
      <dgm:t>
        <a:bodyPr/>
        <a:lstStyle/>
        <a:p>
          <a:endParaRPr lang="pt-BR"/>
        </a:p>
      </dgm:t>
    </dgm:pt>
    <dgm:pt modelId="{2B9A2A0C-C471-4CFF-AAD5-5ADDA6CD7B78}">
      <dgm:prSet/>
      <dgm:spPr/>
      <dgm:t>
        <a:bodyPr/>
        <a:lstStyle/>
        <a:p>
          <a:pPr rtl="0"/>
          <a:endParaRPr lang="pt-BR" dirty="0"/>
        </a:p>
      </dgm:t>
    </dgm:pt>
    <dgm:pt modelId="{D5FD7AB6-2A4C-47CB-8A30-64E32968C36F}" type="parTrans" cxnId="{86677C5D-9A66-42DB-909F-1FFBF874D311}">
      <dgm:prSet/>
      <dgm:spPr/>
      <dgm:t>
        <a:bodyPr/>
        <a:lstStyle/>
        <a:p>
          <a:endParaRPr lang="pt-BR"/>
        </a:p>
      </dgm:t>
    </dgm:pt>
    <dgm:pt modelId="{DC4A537E-BC52-4E23-BE11-6A9EE50039A9}" type="sibTrans" cxnId="{86677C5D-9A66-42DB-909F-1FFBF874D311}">
      <dgm:prSet/>
      <dgm:spPr/>
      <dgm:t>
        <a:bodyPr/>
        <a:lstStyle/>
        <a:p>
          <a:endParaRPr lang="pt-BR"/>
        </a:p>
      </dgm:t>
    </dgm:pt>
    <dgm:pt modelId="{CD8AA739-1169-4122-A940-D82EAC615DA9}" type="pres">
      <dgm:prSet presAssocID="{7E6F835C-3D36-49C6-9B09-A4DCC7ABCF4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34CA5FF-D0CF-483A-97B0-40AE516CEF50}" type="pres">
      <dgm:prSet presAssocID="{DBE40BC8-1509-4A0F-A8D3-A420584D8FD6}" presName="composite" presStyleCnt="0"/>
      <dgm:spPr/>
    </dgm:pt>
    <dgm:pt modelId="{D27FAC7A-0AC1-4E37-B7A9-32C4BDE26D8A}" type="pres">
      <dgm:prSet presAssocID="{DBE40BC8-1509-4A0F-A8D3-A420584D8FD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04FFDF-1177-42FD-AA86-D085DC05B52B}" type="pres">
      <dgm:prSet presAssocID="{DBE40BC8-1509-4A0F-A8D3-A420584D8FD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3058EF-30F3-4F69-B2A6-5B2D8C7FEF96}" type="pres">
      <dgm:prSet presAssocID="{6659C2BD-6C03-4206-B58F-98EC0F5F9CFC}" presName="sp" presStyleCnt="0"/>
      <dgm:spPr/>
    </dgm:pt>
    <dgm:pt modelId="{AC112D43-E6D3-4931-9237-D5482D463DE3}" type="pres">
      <dgm:prSet presAssocID="{592926B7-15BE-437E-A3FC-1F8C2E08EF75}" presName="composite" presStyleCnt="0"/>
      <dgm:spPr/>
    </dgm:pt>
    <dgm:pt modelId="{FBC2BC03-0EA8-418B-B8C8-1CC780045E9A}" type="pres">
      <dgm:prSet presAssocID="{592926B7-15BE-437E-A3FC-1F8C2E08EF75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DC85D83-5C0E-4E36-B8A7-47BC9299E23E}" type="pres">
      <dgm:prSet presAssocID="{592926B7-15BE-437E-A3FC-1F8C2E08EF75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8DF405-6ED4-4743-8F09-56BBB47058BE}" type="pres">
      <dgm:prSet presAssocID="{4B901520-9C91-4546-AB9C-4ED44DD4342B}" presName="sp" presStyleCnt="0"/>
      <dgm:spPr/>
    </dgm:pt>
    <dgm:pt modelId="{2C42EA7F-4D20-4CFC-B21C-4E98B386A968}" type="pres">
      <dgm:prSet presAssocID="{C4C101AF-1ABB-499A-8C00-7CE5B5D917FA}" presName="composite" presStyleCnt="0"/>
      <dgm:spPr/>
    </dgm:pt>
    <dgm:pt modelId="{FFE34125-BE7C-4BA7-A559-215C3EBADED3}" type="pres">
      <dgm:prSet presAssocID="{C4C101AF-1ABB-499A-8C00-7CE5B5D917F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EC5C30-A1A4-497F-82C5-F13735B073DF}" type="pres">
      <dgm:prSet presAssocID="{C4C101AF-1ABB-499A-8C00-7CE5B5D917F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8234D6-1831-4D8A-8F18-13A18A403A00}" type="pres">
      <dgm:prSet presAssocID="{0C048624-5878-4A37-95F2-EA842A31562C}" presName="sp" presStyleCnt="0"/>
      <dgm:spPr/>
    </dgm:pt>
    <dgm:pt modelId="{2A2C874E-4B02-4323-B70E-4D3FB2B57766}" type="pres">
      <dgm:prSet presAssocID="{277291B3-C2C7-4BF6-AA87-BF5273DE2146}" presName="composite" presStyleCnt="0"/>
      <dgm:spPr/>
    </dgm:pt>
    <dgm:pt modelId="{E1905480-4C39-4E09-A8CF-7EF817D48575}" type="pres">
      <dgm:prSet presAssocID="{277291B3-C2C7-4BF6-AA87-BF5273DE214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7EFE00-3094-4004-8498-873CB5F3DA66}" type="pres">
      <dgm:prSet presAssocID="{277291B3-C2C7-4BF6-AA87-BF5273DE214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8F86670-3F1D-4ABA-B70B-4F93CFF962B0}" type="pres">
      <dgm:prSet presAssocID="{6510A257-5CD7-466F-9602-7FAF8A33C62A}" presName="sp" presStyleCnt="0"/>
      <dgm:spPr/>
    </dgm:pt>
    <dgm:pt modelId="{1390E522-AD19-4FD6-9B29-DC184C10B966}" type="pres">
      <dgm:prSet presAssocID="{2B9A2A0C-C471-4CFF-AAD5-5ADDA6CD7B78}" presName="composite" presStyleCnt="0"/>
      <dgm:spPr/>
    </dgm:pt>
    <dgm:pt modelId="{639C5E81-267E-49CD-B980-D3937A3978DD}" type="pres">
      <dgm:prSet presAssocID="{2B9A2A0C-C471-4CFF-AAD5-5ADDA6CD7B7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E6BBAA-7943-470D-908A-D85453805B14}" type="pres">
      <dgm:prSet presAssocID="{2B9A2A0C-C471-4CFF-AAD5-5ADDA6CD7B7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2CF5563-58EE-44F4-9656-683F6D59F254}" type="presOf" srcId="{0B493D8A-25D1-43A8-BB16-FCB7C512A560}" destId="{46EC5C30-A1A4-497F-82C5-F13735B073DF}" srcOrd="0" destOrd="0" presId="urn:microsoft.com/office/officeart/2005/8/layout/chevron2"/>
    <dgm:cxn modelId="{86677C5D-9A66-42DB-909F-1FFBF874D311}" srcId="{7E6F835C-3D36-49C6-9B09-A4DCC7ABCF40}" destId="{2B9A2A0C-C471-4CFF-AAD5-5ADDA6CD7B78}" srcOrd="4" destOrd="0" parTransId="{D5FD7AB6-2A4C-47CB-8A30-64E32968C36F}" sibTransId="{DC4A537E-BC52-4E23-BE11-6A9EE50039A9}"/>
    <dgm:cxn modelId="{8E716539-C952-49CB-A974-41DDF648EDC9}" type="presOf" srcId="{7E6F835C-3D36-49C6-9B09-A4DCC7ABCF40}" destId="{CD8AA739-1169-4122-A940-D82EAC615DA9}" srcOrd="0" destOrd="0" presId="urn:microsoft.com/office/officeart/2005/8/layout/chevron2"/>
    <dgm:cxn modelId="{C73485FD-F4EE-4FB7-92C0-E59C114EDC3D}" srcId="{7E6F835C-3D36-49C6-9B09-A4DCC7ABCF40}" destId="{592926B7-15BE-437E-A3FC-1F8C2E08EF75}" srcOrd="1" destOrd="0" parTransId="{EBA44A91-E416-47F6-B94D-392A3217DA94}" sibTransId="{4B901520-9C91-4546-AB9C-4ED44DD4342B}"/>
    <dgm:cxn modelId="{FDE4CD3C-276B-4628-B0BE-8B4E5BCA02A2}" type="presOf" srcId="{BC55380A-6283-47F5-8CA0-B36E1D960051}" destId="{9904FFDF-1177-42FD-AA86-D085DC05B52B}" srcOrd="0" destOrd="0" presId="urn:microsoft.com/office/officeart/2005/8/layout/chevron2"/>
    <dgm:cxn modelId="{E422A227-C136-4211-9CBC-67B3325D0F6B}" type="presOf" srcId="{2B9A2A0C-C471-4CFF-AAD5-5ADDA6CD7B78}" destId="{639C5E81-267E-49CD-B980-D3937A3978DD}" srcOrd="0" destOrd="0" presId="urn:microsoft.com/office/officeart/2005/8/layout/chevron2"/>
    <dgm:cxn modelId="{EBFBBFF5-F04F-4E75-B5BC-4D7FC6BDDE2F}" type="presOf" srcId="{592926B7-15BE-437E-A3FC-1F8C2E08EF75}" destId="{FBC2BC03-0EA8-418B-B8C8-1CC780045E9A}" srcOrd="0" destOrd="0" presId="urn:microsoft.com/office/officeart/2005/8/layout/chevron2"/>
    <dgm:cxn modelId="{15891DA7-3A82-49C7-A34E-83D2BD0AA091}" srcId="{277291B3-C2C7-4BF6-AA87-BF5273DE2146}" destId="{1D91BFF2-0AD0-4F15-867E-8302060A17F8}" srcOrd="0" destOrd="0" parTransId="{781B1758-6EDE-43AE-825E-0696D1177798}" sibTransId="{B0EE8104-5765-4BEE-925F-A6B7B0D9A9D4}"/>
    <dgm:cxn modelId="{3A8A5B56-CF72-431A-8B3F-61A701A34725}" type="presOf" srcId="{C4C101AF-1ABB-499A-8C00-7CE5B5D917FA}" destId="{FFE34125-BE7C-4BA7-A559-215C3EBADED3}" srcOrd="0" destOrd="0" presId="urn:microsoft.com/office/officeart/2005/8/layout/chevron2"/>
    <dgm:cxn modelId="{CD4CC1A8-9060-478D-B19A-1C5D977BD847}" srcId="{2B9A2A0C-C471-4CFF-AAD5-5ADDA6CD7B78}" destId="{6D39E7C5-54F6-4744-9455-C69B9746AD7A}" srcOrd="0" destOrd="0" parTransId="{77DFA242-0FD5-4847-B493-46715088C87A}" sibTransId="{4D0A8494-C243-44C5-8DA6-DF18D2D85B27}"/>
    <dgm:cxn modelId="{DD15EA02-F758-47B8-8C05-7EF8EA05E5E5}" type="presOf" srcId="{6D39E7C5-54F6-4744-9455-C69B9746AD7A}" destId="{14E6BBAA-7943-470D-908A-D85453805B14}" srcOrd="0" destOrd="0" presId="urn:microsoft.com/office/officeart/2005/8/layout/chevron2"/>
    <dgm:cxn modelId="{22833D01-69D2-448C-A276-47A0603822AA}" srcId="{7E6F835C-3D36-49C6-9B09-A4DCC7ABCF40}" destId="{DBE40BC8-1509-4A0F-A8D3-A420584D8FD6}" srcOrd="0" destOrd="0" parTransId="{A61B2229-AD81-48F0-BE5D-7BD122F2B683}" sibTransId="{6659C2BD-6C03-4206-B58F-98EC0F5F9CFC}"/>
    <dgm:cxn modelId="{AA5C77CE-DC7C-4214-88FF-3FE7DB7DD8B7}" type="presOf" srcId="{DBE40BC8-1509-4A0F-A8D3-A420584D8FD6}" destId="{D27FAC7A-0AC1-4E37-B7A9-32C4BDE26D8A}" srcOrd="0" destOrd="0" presId="urn:microsoft.com/office/officeart/2005/8/layout/chevron2"/>
    <dgm:cxn modelId="{56D9EDFC-A5EF-46DE-94E9-23B7CAE1B56B}" srcId="{DBE40BC8-1509-4A0F-A8D3-A420584D8FD6}" destId="{BC55380A-6283-47F5-8CA0-B36E1D960051}" srcOrd="0" destOrd="0" parTransId="{947B1DA4-D52B-404F-B40E-B479D12163FC}" sibTransId="{74EB5E3C-124C-4927-983A-C493C8A6AE9D}"/>
    <dgm:cxn modelId="{B15C1398-956C-4A3F-A33F-1BD3B4E8CAC9}" type="presOf" srcId="{5165561B-B9B5-4B47-9A02-0EC88DE2F7F7}" destId="{DDC85D83-5C0E-4E36-B8A7-47BC9299E23E}" srcOrd="0" destOrd="0" presId="urn:microsoft.com/office/officeart/2005/8/layout/chevron2"/>
    <dgm:cxn modelId="{9F7D2694-D630-438A-B908-458683D38B8B}" type="presOf" srcId="{277291B3-C2C7-4BF6-AA87-BF5273DE2146}" destId="{E1905480-4C39-4E09-A8CF-7EF817D48575}" srcOrd="0" destOrd="0" presId="urn:microsoft.com/office/officeart/2005/8/layout/chevron2"/>
    <dgm:cxn modelId="{54BBB0D0-6B18-4F20-AB9A-F0E6497C8A8F}" type="presOf" srcId="{1D91BFF2-0AD0-4F15-867E-8302060A17F8}" destId="{837EFE00-3094-4004-8498-873CB5F3DA66}" srcOrd="0" destOrd="0" presId="urn:microsoft.com/office/officeart/2005/8/layout/chevron2"/>
    <dgm:cxn modelId="{0C3546F2-A680-4CA6-91B6-C0CEA4B75A30}" srcId="{592926B7-15BE-437E-A3FC-1F8C2E08EF75}" destId="{5165561B-B9B5-4B47-9A02-0EC88DE2F7F7}" srcOrd="0" destOrd="0" parTransId="{01A18705-6667-4F6A-B963-832E19A81538}" sibTransId="{53E75279-0B2C-4A03-BDA8-F029EE4CAF5F}"/>
    <dgm:cxn modelId="{A06A5F4B-BFD0-4844-BF49-7BA94CF16E50}" srcId="{7E6F835C-3D36-49C6-9B09-A4DCC7ABCF40}" destId="{C4C101AF-1ABB-499A-8C00-7CE5B5D917FA}" srcOrd="2" destOrd="0" parTransId="{9D3A45A2-ECBE-4A38-8C2E-94AADA7EAAF5}" sibTransId="{0C048624-5878-4A37-95F2-EA842A31562C}"/>
    <dgm:cxn modelId="{28E0D1CF-E422-48FE-BCB3-FBE95D860DA7}" srcId="{7E6F835C-3D36-49C6-9B09-A4DCC7ABCF40}" destId="{277291B3-C2C7-4BF6-AA87-BF5273DE2146}" srcOrd="3" destOrd="0" parTransId="{61C12B9D-A590-462A-A235-F7807EC56CE0}" sibTransId="{6510A257-5CD7-466F-9602-7FAF8A33C62A}"/>
    <dgm:cxn modelId="{8F89AB88-D911-4B6D-8DCD-24A3A4C48753}" srcId="{C4C101AF-1ABB-499A-8C00-7CE5B5D917FA}" destId="{0B493D8A-25D1-43A8-BB16-FCB7C512A560}" srcOrd="0" destOrd="0" parTransId="{3DE52C19-0B96-4E87-ABED-8F137789675D}" sibTransId="{DC12474A-43EF-483C-8205-7D5C05DE4BBD}"/>
    <dgm:cxn modelId="{0A77E01A-1112-4189-B907-723C683E476C}" type="presParOf" srcId="{CD8AA739-1169-4122-A940-D82EAC615DA9}" destId="{934CA5FF-D0CF-483A-97B0-40AE516CEF50}" srcOrd="0" destOrd="0" presId="urn:microsoft.com/office/officeart/2005/8/layout/chevron2"/>
    <dgm:cxn modelId="{EDF2E6D3-15B7-4DB6-94C4-05761AB04592}" type="presParOf" srcId="{934CA5FF-D0CF-483A-97B0-40AE516CEF50}" destId="{D27FAC7A-0AC1-4E37-B7A9-32C4BDE26D8A}" srcOrd="0" destOrd="0" presId="urn:microsoft.com/office/officeart/2005/8/layout/chevron2"/>
    <dgm:cxn modelId="{318FAE59-63E3-4B40-A31B-3222AEC7BF47}" type="presParOf" srcId="{934CA5FF-D0CF-483A-97B0-40AE516CEF50}" destId="{9904FFDF-1177-42FD-AA86-D085DC05B52B}" srcOrd="1" destOrd="0" presId="urn:microsoft.com/office/officeart/2005/8/layout/chevron2"/>
    <dgm:cxn modelId="{CD4947D1-99F2-4553-8097-D49604334244}" type="presParOf" srcId="{CD8AA739-1169-4122-A940-D82EAC615DA9}" destId="{DE3058EF-30F3-4F69-B2A6-5B2D8C7FEF96}" srcOrd="1" destOrd="0" presId="urn:microsoft.com/office/officeart/2005/8/layout/chevron2"/>
    <dgm:cxn modelId="{E5EF1D2D-178B-460D-9472-C901B505E70C}" type="presParOf" srcId="{CD8AA739-1169-4122-A940-D82EAC615DA9}" destId="{AC112D43-E6D3-4931-9237-D5482D463DE3}" srcOrd="2" destOrd="0" presId="urn:microsoft.com/office/officeart/2005/8/layout/chevron2"/>
    <dgm:cxn modelId="{CDAA9C39-4AEF-4E3B-B33F-9FA1D305C50D}" type="presParOf" srcId="{AC112D43-E6D3-4931-9237-D5482D463DE3}" destId="{FBC2BC03-0EA8-418B-B8C8-1CC780045E9A}" srcOrd="0" destOrd="0" presId="urn:microsoft.com/office/officeart/2005/8/layout/chevron2"/>
    <dgm:cxn modelId="{91C548F8-D727-471A-8B28-55D9D9B88CBE}" type="presParOf" srcId="{AC112D43-E6D3-4931-9237-D5482D463DE3}" destId="{DDC85D83-5C0E-4E36-B8A7-47BC9299E23E}" srcOrd="1" destOrd="0" presId="urn:microsoft.com/office/officeart/2005/8/layout/chevron2"/>
    <dgm:cxn modelId="{B386A343-5878-4193-9884-33AADCC5F2CF}" type="presParOf" srcId="{CD8AA739-1169-4122-A940-D82EAC615DA9}" destId="{498DF405-6ED4-4743-8F09-56BBB47058BE}" srcOrd="3" destOrd="0" presId="urn:microsoft.com/office/officeart/2005/8/layout/chevron2"/>
    <dgm:cxn modelId="{5B122FEE-C28A-44AE-8EEA-6A974A5A6079}" type="presParOf" srcId="{CD8AA739-1169-4122-A940-D82EAC615DA9}" destId="{2C42EA7F-4D20-4CFC-B21C-4E98B386A968}" srcOrd="4" destOrd="0" presId="urn:microsoft.com/office/officeart/2005/8/layout/chevron2"/>
    <dgm:cxn modelId="{72BD0B55-7FC9-4E72-8940-089E586B809E}" type="presParOf" srcId="{2C42EA7F-4D20-4CFC-B21C-4E98B386A968}" destId="{FFE34125-BE7C-4BA7-A559-215C3EBADED3}" srcOrd="0" destOrd="0" presId="urn:microsoft.com/office/officeart/2005/8/layout/chevron2"/>
    <dgm:cxn modelId="{E3498EF0-03C3-4DEF-8D53-2B9DFE8202C2}" type="presParOf" srcId="{2C42EA7F-4D20-4CFC-B21C-4E98B386A968}" destId="{46EC5C30-A1A4-497F-82C5-F13735B073DF}" srcOrd="1" destOrd="0" presId="urn:microsoft.com/office/officeart/2005/8/layout/chevron2"/>
    <dgm:cxn modelId="{8E0BA6B8-9EE2-409A-9501-E13D474F2D5A}" type="presParOf" srcId="{CD8AA739-1169-4122-A940-D82EAC615DA9}" destId="{308234D6-1831-4D8A-8F18-13A18A403A00}" srcOrd="5" destOrd="0" presId="urn:microsoft.com/office/officeart/2005/8/layout/chevron2"/>
    <dgm:cxn modelId="{7698C47E-2B69-4B0D-8EA4-337318CD9EE4}" type="presParOf" srcId="{CD8AA739-1169-4122-A940-D82EAC615DA9}" destId="{2A2C874E-4B02-4323-B70E-4D3FB2B57766}" srcOrd="6" destOrd="0" presId="urn:microsoft.com/office/officeart/2005/8/layout/chevron2"/>
    <dgm:cxn modelId="{95363914-0A6C-4130-B0BE-0CCFB593B99D}" type="presParOf" srcId="{2A2C874E-4B02-4323-B70E-4D3FB2B57766}" destId="{E1905480-4C39-4E09-A8CF-7EF817D48575}" srcOrd="0" destOrd="0" presId="urn:microsoft.com/office/officeart/2005/8/layout/chevron2"/>
    <dgm:cxn modelId="{A594F47F-EE02-4D95-A052-210582CB7218}" type="presParOf" srcId="{2A2C874E-4B02-4323-B70E-4D3FB2B57766}" destId="{837EFE00-3094-4004-8498-873CB5F3DA66}" srcOrd="1" destOrd="0" presId="urn:microsoft.com/office/officeart/2005/8/layout/chevron2"/>
    <dgm:cxn modelId="{AF08B94B-9C81-4937-9F76-99887EBC4ED1}" type="presParOf" srcId="{CD8AA739-1169-4122-A940-D82EAC615DA9}" destId="{88F86670-3F1D-4ABA-B70B-4F93CFF962B0}" srcOrd="7" destOrd="0" presId="urn:microsoft.com/office/officeart/2005/8/layout/chevron2"/>
    <dgm:cxn modelId="{0EC081F2-FD48-4DA6-8347-CF6046B7E4B5}" type="presParOf" srcId="{CD8AA739-1169-4122-A940-D82EAC615DA9}" destId="{1390E522-AD19-4FD6-9B29-DC184C10B966}" srcOrd="8" destOrd="0" presId="urn:microsoft.com/office/officeart/2005/8/layout/chevron2"/>
    <dgm:cxn modelId="{B3B3FFEA-7C9B-4B29-8E76-4E3D590D3E57}" type="presParOf" srcId="{1390E522-AD19-4FD6-9B29-DC184C10B966}" destId="{639C5E81-267E-49CD-B980-D3937A3978DD}" srcOrd="0" destOrd="0" presId="urn:microsoft.com/office/officeart/2005/8/layout/chevron2"/>
    <dgm:cxn modelId="{D0C5F681-9EE8-4D97-8B1D-9DE154EFF3B4}" type="presParOf" srcId="{1390E522-AD19-4FD6-9B29-DC184C10B966}" destId="{14E6BBAA-7943-470D-908A-D85453805B1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36EAF6-BC55-40BB-B242-C2C6894A3977}" type="doc">
      <dgm:prSet loTypeId="urn:microsoft.com/office/officeart/2005/8/layout/vProcess5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5A6D39E5-D669-48C4-AD52-E52F98D61390}">
      <dgm:prSet phldrT="[Texto]"/>
      <dgm:spPr/>
      <dgm:t>
        <a:bodyPr/>
        <a:lstStyle/>
        <a:p>
          <a:r>
            <a:rPr lang="pt-BR" b="1" i="1" dirty="0" smtClean="0"/>
            <a:t>Contabilizar a produção Técnico-Científica do INPE no semestre</a:t>
          </a:r>
          <a:endParaRPr lang="pt-BR" b="1" i="1" dirty="0"/>
        </a:p>
      </dgm:t>
    </dgm:pt>
    <dgm:pt modelId="{658909C6-8021-4B2C-AB0D-15C5A2E1650C}" type="parTrans" cxnId="{22B89B25-7CD2-488A-B708-A4B38D5D0867}">
      <dgm:prSet/>
      <dgm:spPr/>
      <dgm:t>
        <a:bodyPr/>
        <a:lstStyle/>
        <a:p>
          <a:endParaRPr lang="pt-BR" b="1" i="1"/>
        </a:p>
      </dgm:t>
    </dgm:pt>
    <dgm:pt modelId="{7C685871-C91E-4A77-A848-E1A244BBCB3A}" type="sibTrans" cxnId="{22B89B25-7CD2-488A-B708-A4B38D5D0867}">
      <dgm:prSet/>
      <dgm:spPr/>
      <dgm:t>
        <a:bodyPr/>
        <a:lstStyle/>
        <a:p>
          <a:endParaRPr lang="pt-BR" b="1" i="1"/>
        </a:p>
      </dgm:t>
    </dgm:pt>
    <dgm:pt modelId="{401B3FB4-F08F-4DC8-8880-1ED3CCBAA6DA}">
      <dgm:prSet phldrT="[Texto]"/>
      <dgm:spPr/>
      <dgm:t>
        <a:bodyPr/>
        <a:lstStyle/>
        <a:p>
          <a:r>
            <a:rPr lang="pt-BR" b="1" i="1" dirty="0" smtClean="0"/>
            <a:t>Obtenção dos Indicadores de Publicação (</a:t>
          </a:r>
          <a:r>
            <a:rPr lang="pt-BR" b="1" i="1" dirty="0" smtClean="0">
              <a:hlinkClick xmlns:r="http://schemas.openxmlformats.org/officeDocument/2006/relationships" r:id="rId1"/>
            </a:rPr>
            <a:t>IPUB e IGPUB</a:t>
          </a:r>
          <a:r>
            <a:rPr lang="pt-BR" b="1" i="1" dirty="0" smtClean="0"/>
            <a:t>) para composição do Relatório de Gestão Institucional, encaminhado semestralmente ao MCTI </a:t>
          </a:r>
          <a:endParaRPr lang="pt-BR" b="1" i="1" dirty="0"/>
        </a:p>
      </dgm:t>
    </dgm:pt>
    <dgm:pt modelId="{500E8786-287A-4512-9DBA-A9710BF32BF1}" type="parTrans" cxnId="{874D107A-11A9-4F78-8192-28E18F81EB25}">
      <dgm:prSet/>
      <dgm:spPr/>
      <dgm:t>
        <a:bodyPr/>
        <a:lstStyle/>
        <a:p>
          <a:endParaRPr lang="pt-BR" b="1" i="1"/>
        </a:p>
      </dgm:t>
    </dgm:pt>
    <dgm:pt modelId="{C19771B9-AD8D-4E04-8C0A-5775242A6C49}" type="sibTrans" cxnId="{874D107A-11A9-4F78-8192-28E18F81EB25}">
      <dgm:prSet/>
      <dgm:spPr/>
      <dgm:t>
        <a:bodyPr/>
        <a:lstStyle/>
        <a:p>
          <a:endParaRPr lang="pt-BR" b="1" i="1"/>
        </a:p>
      </dgm:t>
    </dgm:pt>
    <dgm:pt modelId="{1235AC35-8D53-455F-9786-A766D6AD5945}">
      <dgm:prSet/>
      <dgm:spPr/>
      <dgm:t>
        <a:bodyPr/>
        <a:lstStyle/>
        <a:p>
          <a:r>
            <a:rPr lang="pt-BR" b="1" i="1" dirty="0" smtClean="0"/>
            <a:t>Obter, com completude, os metadados que permitam referenciar cada produção, bem como disponibilizar o respectivo texto completo por meio da Biblioteca Digital do INPE</a:t>
          </a:r>
          <a:endParaRPr lang="pt-BR" b="1" i="1" dirty="0"/>
        </a:p>
      </dgm:t>
    </dgm:pt>
    <dgm:pt modelId="{615EC684-D4F3-4B87-B719-A008CAF95275}" type="parTrans" cxnId="{0FFB1460-22C1-4476-94D1-AE3FF702AD56}">
      <dgm:prSet/>
      <dgm:spPr/>
      <dgm:t>
        <a:bodyPr/>
        <a:lstStyle/>
        <a:p>
          <a:endParaRPr lang="pt-BR" b="1" i="1"/>
        </a:p>
      </dgm:t>
    </dgm:pt>
    <dgm:pt modelId="{C6D82205-E807-4296-A94C-92AD7E4673C8}" type="sibTrans" cxnId="{0FFB1460-22C1-4476-94D1-AE3FF702AD56}">
      <dgm:prSet/>
      <dgm:spPr/>
      <dgm:t>
        <a:bodyPr/>
        <a:lstStyle/>
        <a:p>
          <a:endParaRPr lang="pt-BR" b="1" i="1"/>
        </a:p>
      </dgm:t>
    </dgm:pt>
    <dgm:pt modelId="{260F7361-6A8B-4F88-A129-ECD980527C34}" type="pres">
      <dgm:prSet presAssocID="{9636EAF6-BC55-40BB-B242-C2C6894A397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F77CA44-1F99-4F0F-BE2D-5DAE706969DB}" type="pres">
      <dgm:prSet presAssocID="{9636EAF6-BC55-40BB-B242-C2C6894A3977}" presName="dummyMaxCanvas" presStyleCnt="0">
        <dgm:presLayoutVars/>
      </dgm:prSet>
      <dgm:spPr/>
    </dgm:pt>
    <dgm:pt modelId="{969DA0AE-8C76-47F3-9DE8-D46F38EDD669}" type="pres">
      <dgm:prSet presAssocID="{9636EAF6-BC55-40BB-B242-C2C6894A397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7E59CC-EE27-4969-A4B3-682C19BCB4E4}" type="pres">
      <dgm:prSet presAssocID="{9636EAF6-BC55-40BB-B242-C2C6894A397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0C6499-E288-46E7-8001-420602CD4369}" type="pres">
      <dgm:prSet presAssocID="{9636EAF6-BC55-40BB-B242-C2C6894A397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288C0EE-6929-4F15-9FF4-7DBAFA8F52DC}" type="pres">
      <dgm:prSet presAssocID="{9636EAF6-BC55-40BB-B242-C2C6894A397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3C4EE9-860D-40BC-AAD9-DB9AEE0E661F}" type="pres">
      <dgm:prSet presAssocID="{9636EAF6-BC55-40BB-B242-C2C6894A397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B0094D1-D3A6-483C-9332-E82E7B69464C}" type="pres">
      <dgm:prSet presAssocID="{9636EAF6-BC55-40BB-B242-C2C6894A397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DABA7D-11EA-42F0-8708-4E1BF02BCF19}" type="pres">
      <dgm:prSet presAssocID="{9636EAF6-BC55-40BB-B242-C2C6894A397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E0A41A-9B0E-4963-88EC-4F6DDD7FB6A9}" type="pres">
      <dgm:prSet presAssocID="{9636EAF6-BC55-40BB-B242-C2C6894A397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74D107A-11A9-4F78-8192-28E18F81EB25}" srcId="{9636EAF6-BC55-40BB-B242-C2C6894A3977}" destId="{401B3FB4-F08F-4DC8-8880-1ED3CCBAA6DA}" srcOrd="2" destOrd="0" parTransId="{500E8786-287A-4512-9DBA-A9710BF32BF1}" sibTransId="{C19771B9-AD8D-4E04-8C0A-5775242A6C49}"/>
    <dgm:cxn modelId="{2EBBF6E2-F1C5-4834-BAD1-4E8966EEC344}" type="presOf" srcId="{401B3FB4-F08F-4DC8-8880-1ED3CCBAA6DA}" destId="{840C6499-E288-46E7-8001-420602CD4369}" srcOrd="0" destOrd="0" presId="urn:microsoft.com/office/officeart/2005/8/layout/vProcess5"/>
    <dgm:cxn modelId="{5893EDD9-5E22-40E4-9123-03E87AFFB942}" type="presOf" srcId="{401B3FB4-F08F-4DC8-8880-1ED3CCBAA6DA}" destId="{51E0A41A-9B0E-4963-88EC-4F6DDD7FB6A9}" srcOrd="1" destOrd="0" presId="urn:microsoft.com/office/officeart/2005/8/layout/vProcess5"/>
    <dgm:cxn modelId="{F849D3D1-3748-4259-97D1-488B48C9AFAF}" type="presOf" srcId="{5A6D39E5-D669-48C4-AD52-E52F98D61390}" destId="{4B0094D1-D3A6-483C-9332-E82E7B69464C}" srcOrd="1" destOrd="0" presId="urn:microsoft.com/office/officeart/2005/8/layout/vProcess5"/>
    <dgm:cxn modelId="{0FFB1460-22C1-4476-94D1-AE3FF702AD56}" srcId="{9636EAF6-BC55-40BB-B242-C2C6894A3977}" destId="{1235AC35-8D53-455F-9786-A766D6AD5945}" srcOrd="1" destOrd="0" parTransId="{615EC684-D4F3-4B87-B719-A008CAF95275}" sibTransId="{C6D82205-E807-4296-A94C-92AD7E4673C8}"/>
    <dgm:cxn modelId="{C739F415-01B0-4775-9FBD-DB244EB2D939}" type="presOf" srcId="{1235AC35-8D53-455F-9786-A766D6AD5945}" destId="{5F7E59CC-EE27-4969-A4B3-682C19BCB4E4}" srcOrd="0" destOrd="0" presId="urn:microsoft.com/office/officeart/2005/8/layout/vProcess5"/>
    <dgm:cxn modelId="{8D7522CD-04FF-4B88-A830-C24CB2F52F6D}" type="presOf" srcId="{7C685871-C91E-4A77-A848-E1A244BBCB3A}" destId="{0288C0EE-6929-4F15-9FF4-7DBAFA8F52DC}" srcOrd="0" destOrd="0" presId="urn:microsoft.com/office/officeart/2005/8/layout/vProcess5"/>
    <dgm:cxn modelId="{22B89B25-7CD2-488A-B708-A4B38D5D0867}" srcId="{9636EAF6-BC55-40BB-B242-C2C6894A3977}" destId="{5A6D39E5-D669-48C4-AD52-E52F98D61390}" srcOrd="0" destOrd="0" parTransId="{658909C6-8021-4B2C-AB0D-15C5A2E1650C}" sibTransId="{7C685871-C91E-4A77-A848-E1A244BBCB3A}"/>
    <dgm:cxn modelId="{6A3455B7-09C7-4F01-81E5-B5DC2897735F}" type="presOf" srcId="{5A6D39E5-D669-48C4-AD52-E52F98D61390}" destId="{969DA0AE-8C76-47F3-9DE8-D46F38EDD669}" srcOrd="0" destOrd="0" presId="urn:microsoft.com/office/officeart/2005/8/layout/vProcess5"/>
    <dgm:cxn modelId="{2C57E158-EF37-4469-AA0C-1863CF893999}" type="presOf" srcId="{C6D82205-E807-4296-A94C-92AD7E4673C8}" destId="{973C4EE9-860D-40BC-AAD9-DB9AEE0E661F}" srcOrd="0" destOrd="0" presId="urn:microsoft.com/office/officeart/2005/8/layout/vProcess5"/>
    <dgm:cxn modelId="{7517934D-2CF8-43CE-B768-052AF750926A}" type="presOf" srcId="{1235AC35-8D53-455F-9786-A766D6AD5945}" destId="{2EDABA7D-11EA-42F0-8708-4E1BF02BCF19}" srcOrd="1" destOrd="0" presId="urn:microsoft.com/office/officeart/2005/8/layout/vProcess5"/>
    <dgm:cxn modelId="{81F4DCEE-38EC-49C2-ABC6-E982B3EDCF5F}" type="presOf" srcId="{9636EAF6-BC55-40BB-B242-C2C6894A3977}" destId="{260F7361-6A8B-4F88-A129-ECD980527C34}" srcOrd="0" destOrd="0" presId="urn:microsoft.com/office/officeart/2005/8/layout/vProcess5"/>
    <dgm:cxn modelId="{59180179-6ED4-435F-8C9F-09EFD197FE62}" type="presParOf" srcId="{260F7361-6A8B-4F88-A129-ECD980527C34}" destId="{CF77CA44-1F99-4F0F-BE2D-5DAE706969DB}" srcOrd="0" destOrd="0" presId="urn:microsoft.com/office/officeart/2005/8/layout/vProcess5"/>
    <dgm:cxn modelId="{0C2F224A-10F5-4B6E-9E04-02F76E2B54F2}" type="presParOf" srcId="{260F7361-6A8B-4F88-A129-ECD980527C34}" destId="{969DA0AE-8C76-47F3-9DE8-D46F38EDD669}" srcOrd="1" destOrd="0" presId="urn:microsoft.com/office/officeart/2005/8/layout/vProcess5"/>
    <dgm:cxn modelId="{A398EB65-A7CF-4599-97B9-A107CA6DFF06}" type="presParOf" srcId="{260F7361-6A8B-4F88-A129-ECD980527C34}" destId="{5F7E59CC-EE27-4969-A4B3-682C19BCB4E4}" srcOrd="2" destOrd="0" presId="urn:microsoft.com/office/officeart/2005/8/layout/vProcess5"/>
    <dgm:cxn modelId="{F695733D-2428-4DC2-AEF8-A2646C2CE72D}" type="presParOf" srcId="{260F7361-6A8B-4F88-A129-ECD980527C34}" destId="{840C6499-E288-46E7-8001-420602CD4369}" srcOrd="3" destOrd="0" presId="urn:microsoft.com/office/officeart/2005/8/layout/vProcess5"/>
    <dgm:cxn modelId="{17AF002F-34BF-42E3-9E17-479CCC18446A}" type="presParOf" srcId="{260F7361-6A8B-4F88-A129-ECD980527C34}" destId="{0288C0EE-6929-4F15-9FF4-7DBAFA8F52DC}" srcOrd="4" destOrd="0" presId="urn:microsoft.com/office/officeart/2005/8/layout/vProcess5"/>
    <dgm:cxn modelId="{F35FF208-8B79-4164-BDC8-0393B245A35C}" type="presParOf" srcId="{260F7361-6A8B-4F88-A129-ECD980527C34}" destId="{973C4EE9-860D-40BC-AAD9-DB9AEE0E661F}" srcOrd="5" destOrd="0" presId="urn:microsoft.com/office/officeart/2005/8/layout/vProcess5"/>
    <dgm:cxn modelId="{2978AFF5-460D-434C-AB73-7E6C7BAFDB09}" type="presParOf" srcId="{260F7361-6A8B-4F88-A129-ECD980527C34}" destId="{4B0094D1-D3A6-483C-9332-E82E7B69464C}" srcOrd="6" destOrd="0" presId="urn:microsoft.com/office/officeart/2005/8/layout/vProcess5"/>
    <dgm:cxn modelId="{152484E2-665A-4E40-8B38-EE46BB026794}" type="presParOf" srcId="{260F7361-6A8B-4F88-A129-ECD980527C34}" destId="{2EDABA7D-11EA-42F0-8708-4E1BF02BCF19}" srcOrd="7" destOrd="0" presId="urn:microsoft.com/office/officeart/2005/8/layout/vProcess5"/>
    <dgm:cxn modelId="{12A50DE3-2E6B-4B2A-AEE8-7C2BD91A4A17}" type="presParOf" srcId="{260F7361-6A8B-4F88-A129-ECD980527C34}" destId="{51E0A41A-9B0E-4963-88EC-4F6DDD7FB6A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36EAF6-BC55-40BB-B242-C2C6894A3977}" type="doc">
      <dgm:prSet loTypeId="urn:microsoft.com/office/officeart/2005/8/layout/vProcess5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pt-BR"/>
        </a:p>
      </dgm:t>
    </dgm:pt>
    <dgm:pt modelId="{3D0E7EB7-29E2-4712-BEC6-DBF0133C427A}">
      <dgm:prSet phldrT="[Texto]"/>
      <dgm:spPr/>
      <dgm:t>
        <a:bodyPr/>
        <a:lstStyle/>
        <a:p>
          <a:r>
            <a:rPr lang="pt-BR" b="1" i="1" dirty="0" smtClean="0"/>
            <a:t>Impacta na avaliação institucional e, consequentemente, nas gratificações de desempenho (GDACT) dos servidores das carreiras de </a:t>
          </a:r>
          <a:r>
            <a:rPr lang="pt-BR" b="1" i="1" dirty="0" err="1" smtClean="0"/>
            <a:t>C&amp;T</a:t>
          </a:r>
          <a:r>
            <a:rPr lang="pt-BR" b="1" i="1" dirty="0" smtClean="0"/>
            <a:t> do INPE;</a:t>
          </a:r>
        </a:p>
      </dgm:t>
    </dgm:pt>
    <dgm:pt modelId="{9DA29C67-A51C-43F1-9463-C681AC69195A}" type="parTrans" cxnId="{A400D792-D9FD-44EE-9576-9671F37D2556}">
      <dgm:prSet/>
      <dgm:spPr/>
      <dgm:t>
        <a:bodyPr/>
        <a:lstStyle/>
        <a:p>
          <a:endParaRPr lang="pt-BR" b="1" i="1"/>
        </a:p>
      </dgm:t>
    </dgm:pt>
    <dgm:pt modelId="{AA2861AD-DBD8-44BD-A595-F27A8039116C}" type="sibTrans" cxnId="{A400D792-D9FD-44EE-9576-9671F37D2556}">
      <dgm:prSet/>
      <dgm:spPr/>
      <dgm:t>
        <a:bodyPr/>
        <a:lstStyle/>
        <a:p>
          <a:endParaRPr lang="pt-BR" b="1" i="1"/>
        </a:p>
      </dgm:t>
    </dgm:pt>
    <dgm:pt modelId="{BCB975DD-01A6-4060-BF6A-3955E13E167F}">
      <dgm:prSet/>
      <dgm:spPr/>
      <dgm:t>
        <a:bodyPr/>
        <a:lstStyle/>
        <a:p>
          <a:r>
            <a:rPr lang="pt-BR" b="1" i="1" dirty="0" smtClean="0"/>
            <a:t>Possibilita o planejamento de ações para a manutenção e elevação da produção  Técnico-Científica do INPE</a:t>
          </a:r>
          <a:endParaRPr lang="pt-BR" b="1" i="1" dirty="0"/>
        </a:p>
      </dgm:t>
    </dgm:pt>
    <dgm:pt modelId="{DB0EAD5D-CBC4-4AEF-81E9-83C9F5A53E3B}" type="parTrans" cxnId="{A471056C-19D8-422A-9468-DAD8C4BC1B43}">
      <dgm:prSet/>
      <dgm:spPr/>
      <dgm:t>
        <a:bodyPr/>
        <a:lstStyle/>
        <a:p>
          <a:endParaRPr lang="pt-BR" b="1" i="1"/>
        </a:p>
      </dgm:t>
    </dgm:pt>
    <dgm:pt modelId="{34415018-160B-4BD3-A3ED-E3B724FC4589}" type="sibTrans" cxnId="{A471056C-19D8-422A-9468-DAD8C4BC1B43}">
      <dgm:prSet/>
      <dgm:spPr/>
      <dgm:t>
        <a:bodyPr/>
        <a:lstStyle/>
        <a:p>
          <a:endParaRPr lang="pt-BR" b="1" i="1"/>
        </a:p>
      </dgm:t>
    </dgm:pt>
    <dgm:pt modelId="{1D762DB4-2E75-4FB8-9E95-DF6FE96F425E}">
      <dgm:prSet/>
      <dgm:spPr/>
      <dgm:t>
        <a:bodyPr/>
        <a:lstStyle/>
        <a:p>
          <a:r>
            <a:rPr lang="pt-BR" b="1" i="1" dirty="0" smtClean="0"/>
            <a:t>Permite que sejam dados visibilidade da </a:t>
          </a:r>
          <a:r>
            <a:rPr lang="pt-BR" b="1" i="1" dirty="0" smtClean="0">
              <a:hlinkClick xmlns:r="http://schemas.openxmlformats.org/officeDocument/2006/relationships" r:id="rId1"/>
            </a:rPr>
            <a:t>produção </a:t>
          </a:r>
          <a:r>
            <a:rPr lang="pt-BR" b="1" i="1" dirty="0" err="1" smtClean="0">
              <a:hlinkClick xmlns:r="http://schemas.openxmlformats.org/officeDocument/2006/relationships" r:id="rId1"/>
            </a:rPr>
            <a:t>intelctual</a:t>
          </a:r>
          <a:r>
            <a:rPr lang="pt-BR" b="1" i="1" dirty="0" smtClean="0"/>
            <a:t> e retorno à sociedade das atividades de pesquisa e desenvolvimento tecnológico realizadas no âmbito do Instituto </a:t>
          </a:r>
        </a:p>
      </dgm:t>
    </dgm:pt>
    <dgm:pt modelId="{FF53179C-09C9-4CCD-B7E7-5EFC072B9CE5}" type="parTrans" cxnId="{A330AE41-E056-407D-BF9D-93BCF52453EE}">
      <dgm:prSet/>
      <dgm:spPr/>
      <dgm:t>
        <a:bodyPr/>
        <a:lstStyle/>
        <a:p>
          <a:endParaRPr lang="pt-BR" b="1" i="1"/>
        </a:p>
      </dgm:t>
    </dgm:pt>
    <dgm:pt modelId="{9F21F090-3535-40B3-9FB2-3A3BCB94F3AD}" type="sibTrans" cxnId="{A330AE41-E056-407D-BF9D-93BCF52453EE}">
      <dgm:prSet/>
      <dgm:spPr/>
      <dgm:t>
        <a:bodyPr/>
        <a:lstStyle/>
        <a:p>
          <a:endParaRPr lang="pt-BR" b="1" i="1"/>
        </a:p>
      </dgm:t>
    </dgm:pt>
    <dgm:pt modelId="{260F7361-6A8B-4F88-A129-ECD980527C34}" type="pres">
      <dgm:prSet presAssocID="{9636EAF6-BC55-40BB-B242-C2C6894A397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F77CA44-1F99-4F0F-BE2D-5DAE706969DB}" type="pres">
      <dgm:prSet presAssocID="{9636EAF6-BC55-40BB-B242-C2C6894A3977}" presName="dummyMaxCanvas" presStyleCnt="0">
        <dgm:presLayoutVars/>
      </dgm:prSet>
      <dgm:spPr/>
    </dgm:pt>
    <dgm:pt modelId="{969DA0AE-8C76-47F3-9DE8-D46F38EDD669}" type="pres">
      <dgm:prSet presAssocID="{9636EAF6-BC55-40BB-B242-C2C6894A397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7E59CC-EE27-4969-A4B3-682C19BCB4E4}" type="pres">
      <dgm:prSet presAssocID="{9636EAF6-BC55-40BB-B242-C2C6894A397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0C6499-E288-46E7-8001-420602CD4369}" type="pres">
      <dgm:prSet presAssocID="{9636EAF6-BC55-40BB-B242-C2C6894A397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288C0EE-6929-4F15-9FF4-7DBAFA8F52DC}" type="pres">
      <dgm:prSet presAssocID="{9636EAF6-BC55-40BB-B242-C2C6894A397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3C4EE9-860D-40BC-AAD9-DB9AEE0E661F}" type="pres">
      <dgm:prSet presAssocID="{9636EAF6-BC55-40BB-B242-C2C6894A397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B0094D1-D3A6-483C-9332-E82E7B69464C}" type="pres">
      <dgm:prSet presAssocID="{9636EAF6-BC55-40BB-B242-C2C6894A397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DABA7D-11EA-42F0-8708-4E1BF02BCF19}" type="pres">
      <dgm:prSet presAssocID="{9636EAF6-BC55-40BB-B242-C2C6894A397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E0A41A-9B0E-4963-88EC-4F6DDD7FB6A9}" type="pres">
      <dgm:prSet presAssocID="{9636EAF6-BC55-40BB-B242-C2C6894A397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3A365AA-C9C0-4F15-AD4A-E7998994E164}" type="presOf" srcId="{1D762DB4-2E75-4FB8-9E95-DF6FE96F425E}" destId="{969DA0AE-8C76-47F3-9DE8-D46F38EDD669}" srcOrd="0" destOrd="0" presId="urn:microsoft.com/office/officeart/2005/8/layout/vProcess5"/>
    <dgm:cxn modelId="{A471056C-19D8-422A-9468-DAD8C4BC1B43}" srcId="{9636EAF6-BC55-40BB-B242-C2C6894A3977}" destId="{BCB975DD-01A6-4060-BF6A-3955E13E167F}" srcOrd="2" destOrd="0" parTransId="{DB0EAD5D-CBC4-4AEF-81E9-83C9F5A53E3B}" sibTransId="{34415018-160B-4BD3-A3ED-E3B724FC4589}"/>
    <dgm:cxn modelId="{E8F3ED5B-7B2B-4B23-9115-1FA37F38ED11}" type="presOf" srcId="{9F21F090-3535-40B3-9FB2-3A3BCB94F3AD}" destId="{0288C0EE-6929-4F15-9FF4-7DBAFA8F52DC}" srcOrd="0" destOrd="0" presId="urn:microsoft.com/office/officeart/2005/8/layout/vProcess5"/>
    <dgm:cxn modelId="{0E8E6E2D-DB56-4AC3-963C-11218B50D7CC}" type="presOf" srcId="{1D762DB4-2E75-4FB8-9E95-DF6FE96F425E}" destId="{4B0094D1-D3A6-483C-9332-E82E7B69464C}" srcOrd="1" destOrd="0" presId="urn:microsoft.com/office/officeart/2005/8/layout/vProcess5"/>
    <dgm:cxn modelId="{0F214F3B-FB53-4BC8-9C5B-B288B456C3BB}" type="presOf" srcId="{BCB975DD-01A6-4060-BF6A-3955E13E167F}" destId="{51E0A41A-9B0E-4963-88EC-4F6DDD7FB6A9}" srcOrd="1" destOrd="0" presId="urn:microsoft.com/office/officeart/2005/8/layout/vProcess5"/>
    <dgm:cxn modelId="{687E9315-996B-4E8A-8C2C-525235FF800F}" type="presOf" srcId="{9636EAF6-BC55-40BB-B242-C2C6894A3977}" destId="{260F7361-6A8B-4F88-A129-ECD980527C34}" srcOrd="0" destOrd="0" presId="urn:microsoft.com/office/officeart/2005/8/layout/vProcess5"/>
    <dgm:cxn modelId="{8BA18306-4731-4695-9C59-2248DE1F8617}" type="presOf" srcId="{BCB975DD-01A6-4060-BF6A-3955E13E167F}" destId="{840C6499-E288-46E7-8001-420602CD4369}" srcOrd="0" destOrd="0" presId="urn:microsoft.com/office/officeart/2005/8/layout/vProcess5"/>
    <dgm:cxn modelId="{5FA2B500-A33D-4943-8F42-F9947DB86193}" type="presOf" srcId="{3D0E7EB7-29E2-4712-BEC6-DBF0133C427A}" destId="{5F7E59CC-EE27-4969-A4B3-682C19BCB4E4}" srcOrd="0" destOrd="0" presId="urn:microsoft.com/office/officeart/2005/8/layout/vProcess5"/>
    <dgm:cxn modelId="{A330AE41-E056-407D-BF9D-93BCF52453EE}" srcId="{9636EAF6-BC55-40BB-B242-C2C6894A3977}" destId="{1D762DB4-2E75-4FB8-9E95-DF6FE96F425E}" srcOrd="0" destOrd="0" parTransId="{FF53179C-09C9-4CCD-B7E7-5EFC072B9CE5}" sibTransId="{9F21F090-3535-40B3-9FB2-3A3BCB94F3AD}"/>
    <dgm:cxn modelId="{BD2B92FE-06C1-408F-8770-B9BAA7D47ED9}" type="presOf" srcId="{3D0E7EB7-29E2-4712-BEC6-DBF0133C427A}" destId="{2EDABA7D-11EA-42F0-8708-4E1BF02BCF19}" srcOrd="1" destOrd="0" presId="urn:microsoft.com/office/officeart/2005/8/layout/vProcess5"/>
    <dgm:cxn modelId="{A400D792-D9FD-44EE-9576-9671F37D2556}" srcId="{9636EAF6-BC55-40BB-B242-C2C6894A3977}" destId="{3D0E7EB7-29E2-4712-BEC6-DBF0133C427A}" srcOrd="1" destOrd="0" parTransId="{9DA29C67-A51C-43F1-9463-C681AC69195A}" sibTransId="{AA2861AD-DBD8-44BD-A595-F27A8039116C}"/>
    <dgm:cxn modelId="{4E5A5924-6854-4F1D-AAF8-1FE97222BBC6}" type="presOf" srcId="{AA2861AD-DBD8-44BD-A595-F27A8039116C}" destId="{973C4EE9-860D-40BC-AAD9-DB9AEE0E661F}" srcOrd="0" destOrd="0" presId="urn:microsoft.com/office/officeart/2005/8/layout/vProcess5"/>
    <dgm:cxn modelId="{DADF40E9-23E3-4E33-A963-18C613F6A84B}" type="presParOf" srcId="{260F7361-6A8B-4F88-A129-ECD980527C34}" destId="{CF77CA44-1F99-4F0F-BE2D-5DAE706969DB}" srcOrd="0" destOrd="0" presId="urn:microsoft.com/office/officeart/2005/8/layout/vProcess5"/>
    <dgm:cxn modelId="{240DAA3F-E11D-4EDC-8FB5-CE2DCB83720F}" type="presParOf" srcId="{260F7361-6A8B-4F88-A129-ECD980527C34}" destId="{969DA0AE-8C76-47F3-9DE8-D46F38EDD669}" srcOrd="1" destOrd="0" presId="urn:microsoft.com/office/officeart/2005/8/layout/vProcess5"/>
    <dgm:cxn modelId="{A9713F7C-53DB-4568-87F4-CE8AF1D7D6C3}" type="presParOf" srcId="{260F7361-6A8B-4F88-A129-ECD980527C34}" destId="{5F7E59CC-EE27-4969-A4B3-682C19BCB4E4}" srcOrd="2" destOrd="0" presId="urn:microsoft.com/office/officeart/2005/8/layout/vProcess5"/>
    <dgm:cxn modelId="{BDF3584E-104B-4B41-9DF2-AE165B3BEBCC}" type="presParOf" srcId="{260F7361-6A8B-4F88-A129-ECD980527C34}" destId="{840C6499-E288-46E7-8001-420602CD4369}" srcOrd="3" destOrd="0" presId="urn:microsoft.com/office/officeart/2005/8/layout/vProcess5"/>
    <dgm:cxn modelId="{C431C1C6-C3DB-4D18-A1E6-377C35693678}" type="presParOf" srcId="{260F7361-6A8B-4F88-A129-ECD980527C34}" destId="{0288C0EE-6929-4F15-9FF4-7DBAFA8F52DC}" srcOrd="4" destOrd="0" presId="urn:microsoft.com/office/officeart/2005/8/layout/vProcess5"/>
    <dgm:cxn modelId="{343F1FD0-072D-4E62-99D9-3B2599D49C61}" type="presParOf" srcId="{260F7361-6A8B-4F88-A129-ECD980527C34}" destId="{973C4EE9-860D-40BC-AAD9-DB9AEE0E661F}" srcOrd="5" destOrd="0" presId="urn:microsoft.com/office/officeart/2005/8/layout/vProcess5"/>
    <dgm:cxn modelId="{FD380E50-BAA6-4EA1-907B-97CB01D672AB}" type="presParOf" srcId="{260F7361-6A8B-4F88-A129-ECD980527C34}" destId="{4B0094D1-D3A6-483C-9332-E82E7B69464C}" srcOrd="6" destOrd="0" presId="urn:microsoft.com/office/officeart/2005/8/layout/vProcess5"/>
    <dgm:cxn modelId="{248876BF-0678-4A2D-8422-3D9AB71A20A9}" type="presParOf" srcId="{260F7361-6A8B-4F88-A129-ECD980527C34}" destId="{2EDABA7D-11EA-42F0-8708-4E1BF02BCF19}" srcOrd="7" destOrd="0" presId="urn:microsoft.com/office/officeart/2005/8/layout/vProcess5"/>
    <dgm:cxn modelId="{41334192-7C5E-46F7-8F46-4959A277D330}" type="presParOf" srcId="{260F7361-6A8B-4F88-A129-ECD980527C34}" destId="{51E0A41A-9B0E-4963-88EC-4F6DDD7FB6A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D81CC7-88D2-4A0E-A2B2-36665864A48D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</dgm:pt>
    <dgm:pt modelId="{D91B24F1-09C7-43E5-B781-A8387203843D}">
      <dgm:prSet phldrT="[Texto]" custT="1"/>
      <dgm:spPr/>
      <dgm:t>
        <a:bodyPr/>
        <a:lstStyle/>
        <a:p>
          <a:r>
            <a:rPr lang="pt-BR" sz="1200" b="1" smtClean="0"/>
            <a:t>PLATAFORMA LATTES</a:t>
          </a:r>
          <a:endParaRPr lang="pt-BR" sz="1200" b="1" dirty="0"/>
        </a:p>
      </dgm:t>
    </dgm:pt>
    <dgm:pt modelId="{B06C2359-D0E1-4883-AF55-F34DB5252502}" type="parTrans" cxnId="{511A9C84-DA81-4CB9-A730-F1B504B59C57}">
      <dgm:prSet/>
      <dgm:spPr/>
      <dgm:t>
        <a:bodyPr/>
        <a:lstStyle/>
        <a:p>
          <a:endParaRPr lang="pt-BR" sz="1800" b="1">
            <a:solidFill>
              <a:srgbClr val="FFFF00"/>
            </a:solidFill>
          </a:endParaRPr>
        </a:p>
      </dgm:t>
    </dgm:pt>
    <dgm:pt modelId="{E36CC9D3-E346-4F23-8247-2C6BF5F1159C}" type="sibTrans" cxnId="{511A9C84-DA81-4CB9-A730-F1B504B59C57}">
      <dgm:prSet/>
      <dgm:spPr/>
      <dgm:t>
        <a:bodyPr/>
        <a:lstStyle/>
        <a:p>
          <a:endParaRPr lang="pt-BR" sz="1800" b="1">
            <a:solidFill>
              <a:srgbClr val="FFFF00"/>
            </a:solidFill>
          </a:endParaRPr>
        </a:p>
      </dgm:t>
    </dgm:pt>
    <dgm:pt modelId="{6A5B7876-30CB-48A1-8E68-3E27E8520C23}">
      <dgm:prSet phldrT="[Texto]" custT="1"/>
      <dgm:spPr/>
      <dgm:t>
        <a:bodyPr/>
        <a:lstStyle/>
        <a:p>
          <a:r>
            <a:rPr lang="pt-BR" sz="1200" b="1" smtClean="0"/>
            <a:t>EVENTOS INPE</a:t>
          </a:r>
          <a:endParaRPr lang="pt-BR" sz="1200" b="1" dirty="0"/>
        </a:p>
      </dgm:t>
    </dgm:pt>
    <dgm:pt modelId="{A10771A2-D4FF-4733-9832-DC600E0118B5}" type="parTrans" cxnId="{770F6C4A-DF7F-4326-8DA0-AD792C487B35}">
      <dgm:prSet/>
      <dgm:spPr/>
      <dgm:t>
        <a:bodyPr/>
        <a:lstStyle/>
        <a:p>
          <a:endParaRPr lang="pt-BR" sz="1800" b="1">
            <a:solidFill>
              <a:srgbClr val="FFFF00"/>
            </a:solidFill>
          </a:endParaRPr>
        </a:p>
      </dgm:t>
    </dgm:pt>
    <dgm:pt modelId="{4B939CDB-BECF-4253-ABB2-6C00A63E4862}" type="sibTrans" cxnId="{770F6C4A-DF7F-4326-8DA0-AD792C487B35}">
      <dgm:prSet/>
      <dgm:spPr/>
      <dgm:t>
        <a:bodyPr/>
        <a:lstStyle/>
        <a:p>
          <a:endParaRPr lang="pt-BR" sz="1800" b="1">
            <a:solidFill>
              <a:srgbClr val="FFFF00"/>
            </a:solidFill>
          </a:endParaRPr>
        </a:p>
      </dgm:t>
    </dgm:pt>
    <dgm:pt modelId="{E6BDBDE4-A106-4ED8-B942-560FD0A8FDE7}">
      <dgm:prSet phldrT="[Texto]" custT="1"/>
      <dgm:spPr/>
      <dgm:t>
        <a:bodyPr/>
        <a:lstStyle/>
        <a:p>
          <a:r>
            <a:rPr lang="pt-BR" sz="1200" b="1" smtClean="0"/>
            <a:t>PUBLICAÇÕES INPE</a:t>
          </a:r>
          <a:endParaRPr lang="pt-BR" sz="1200" b="1" dirty="0"/>
        </a:p>
      </dgm:t>
    </dgm:pt>
    <dgm:pt modelId="{77CEFAC3-A661-460E-AE31-1AE3F25F4F57}" type="parTrans" cxnId="{FC2EC91F-09E4-4156-88D7-F46CC0F6CF5C}">
      <dgm:prSet/>
      <dgm:spPr/>
      <dgm:t>
        <a:bodyPr/>
        <a:lstStyle/>
        <a:p>
          <a:endParaRPr lang="pt-BR" sz="1800" b="1">
            <a:solidFill>
              <a:srgbClr val="FFFF00"/>
            </a:solidFill>
          </a:endParaRPr>
        </a:p>
      </dgm:t>
    </dgm:pt>
    <dgm:pt modelId="{AB39B28D-AFE4-412B-AA70-DF57350B77CA}" type="sibTrans" cxnId="{FC2EC91F-09E4-4156-88D7-F46CC0F6CF5C}">
      <dgm:prSet/>
      <dgm:spPr/>
      <dgm:t>
        <a:bodyPr/>
        <a:lstStyle/>
        <a:p>
          <a:endParaRPr lang="pt-BR" sz="1800" b="1">
            <a:solidFill>
              <a:srgbClr val="FFFF00"/>
            </a:solidFill>
          </a:endParaRPr>
        </a:p>
      </dgm:t>
    </dgm:pt>
    <dgm:pt modelId="{2C0DB9C7-32EA-499D-8D13-36156C4147B7}">
      <dgm:prSet phldrT="[Texto]" custT="1"/>
      <dgm:spPr/>
      <dgm:t>
        <a:bodyPr/>
        <a:lstStyle/>
        <a:p>
          <a:r>
            <a:rPr lang="pt-BR" sz="1200" b="1" smtClean="0"/>
            <a:t>AUTO-ARQUIVAMENTO</a:t>
          </a:r>
          <a:endParaRPr lang="pt-BR" sz="1200" b="1" dirty="0"/>
        </a:p>
      </dgm:t>
    </dgm:pt>
    <dgm:pt modelId="{83028205-AA66-4992-BCB3-9087193AA88E}" type="parTrans" cxnId="{D2CBD91F-1FD6-45E3-BF76-DFE4AE0560DC}">
      <dgm:prSet/>
      <dgm:spPr/>
      <dgm:t>
        <a:bodyPr/>
        <a:lstStyle/>
        <a:p>
          <a:endParaRPr lang="pt-BR" sz="1800" b="1">
            <a:solidFill>
              <a:srgbClr val="FFFF00"/>
            </a:solidFill>
          </a:endParaRPr>
        </a:p>
      </dgm:t>
    </dgm:pt>
    <dgm:pt modelId="{B9295AA5-FD85-4935-BA2A-2340B9B6BCE5}" type="sibTrans" cxnId="{D2CBD91F-1FD6-45E3-BF76-DFE4AE0560DC}">
      <dgm:prSet/>
      <dgm:spPr/>
      <dgm:t>
        <a:bodyPr/>
        <a:lstStyle/>
        <a:p>
          <a:endParaRPr lang="pt-BR" sz="1800" b="1">
            <a:solidFill>
              <a:srgbClr val="FFFF00"/>
            </a:solidFill>
          </a:endParaRPr>
        </a:p>
      </dgm:t>
    </dgm:pt>
    <dgm:pt modelId="{DDBED5D4-CE08-4994-B64B-1A5250431FAF}">
      <dgm:prSet phldrT="[Texto]" custT="1"/>
      <dgm:spPr/>
      <dgm:t>
        <a:bodyPr/>
        <a:lstStyle/>
        <a:p>
          <a:r>
            <a:rPr lang="pt-BR" sz="1200" b="1" smtClean="0"/>
            <a:t>SID</a:t>
          </a:r>
          <a:endParaRPr lang="pt-BR" sz="1200" b="1" dirty="0"/>
        </a:p>
      </dgm:t>
    </dgm:pt>
    <dgm:pt modelId="{4443BD9E-D6CA-41FC-B6BD-8AFF48DE67B2}" type="parTrans" cxnId="{4907C7CC-ADA6-424D-918C-F2BA4FB2DFD8}">
      <dgm:prSet/>
      <dgm:spPr/>
      <dgm:t>
        <a:bodyPr/>
        <a:lstStyle/>
        <a:p>
          <a:endParaRPr lang="pt-BR" sz="1800" b="1">
            <a:solidFill>
              <a:srgbClr val="FFFF00"/>
            </a:solidFill>
          </a:endParaRPr>
        </a:p>
      </dgm:t>
    </dgm:pt>
    <dgm:pt modelId="{C7B57D66-F94E-4993-83B7-409D1445D204}" type="sibTrans" cxnId="{4907C7CC-ADA6-424D-918C-F2BA4FB2DFD8}">
      <dgm:prSet/>
      <dgm:spPr/>
      <dgm:t>
        <a:bodyPr/>
        <a:lstStyle/>
        <a:p>
          <a:endParaRPr lang="pt-BR" sz="1800" b="1">
            <a:solidFill>
              <a:srgbClr val="FFFF00"/>
            </a:solidFill>
          </a:endParaRPr>
        </a:p>
      </dgm:t>
    </dgm:pt>
    <dgm:pt modelId="{DDBF884A-C6CB-4423-8B76-EB4B998382D8}">
      <dgm:prSet phldrT="[Texto]" custT="1"/>
      <dgm:spPr/>
      <dgm:t>
        <a:bodyPr/>
        <a:lstStyle/>
        <a:p>
          <a:r>
            <a:rPr lang="pt-BR" sz="1600" b="1" smtClean="0"/>
            <a:t>REPOSITÓRIO URLib</a:t>
          </a:r>
          <a:endParaRPr lang="pt-BR" sz="1600" b="1" dirty="0"/>
        </a:p>
      </dgm:t>
    </dgm:pt>
    <dgm:pt modelId="{CB089B98-E23C-400E-99BD-CB205CF0C209}" type="parTrans" cxnId="{D4A0F634-14A1-4A06-93D1-BC7B80E07C39}">
      <dgm:prSet/>
      <dgm:spPr/>
      <dgm:t>
        <a:bodyPr/>
        <a:lstStyle/>
        <a:p>
          <a:endParaRPr lang="pt-BR" sz="1800" b="1">
            <a:solidFill>
              <a:srgbClr val="FFFF00"/>
            </a:solidFill>
          </a:endParaRPr>
        </a:p>
      </dgm:t>
    </dgm:pt>
    <dgm:pt modelId="{41BC5AC8-41AA-4A83-9E39-BB3613245858}" type="sibTrans" cxnId="{D4A0F634-14A1-4A06-93D1-BC7B80E07C39}">
      <dgm:prSet/>
      <dgm:spPr/>
      <dgm:t>
        <a:bodyPr/>
        <a:lstStyle/>
        <a:p>
          <a:endParaRPr lang="pt-BR" sz="1800" b="1">
            <a:solidFill>
              <a:srgbClr val="FFFF00"/>
            </a:solidFill>
          </a:endParaRPr>
        </a:p>
      </dgm:t>
    </dgm:pt>
    <dgm:pt modelId="{A1BDBF16-E36B-4622-8D23-7CE1035757D9}">
      <dgm:prSet phldrT="[Texto]" custT="1"/>
      <dgm:spPr/>
      <dgm:t>
        <a:bodyPr/>
        <a:lstStyle/>
        <a:p>
          <a:r>
            <a:rPr lang="pt-BR" sz="1200" b="1" smtClean="0"/>
            <a:t>BASES DE DADOS INTERNACIONAIS</a:t>
          </a:r>
          <a:endParaRPr lang="pt-BR" sz="1200" b="1" dirty="0"/>
        </a:p>
      </dgm:t>
    </dgm:pt>
    <dgm:pt modelId="{676B80C7-788B-4A80-87CF-E07FDBD4FA00}" type="parTrans" cxnId="{60DE77B8-24CF-4D1B-AFFF-27773F82A889}">
      <dgm:prSet/>
      <dgm:spPr/>
      <dgm:t>
        <a:bodyPr/>
        <a:lstStyle/>
        <a:p>
          <a:endParaRPr lang="pt-BR" sz="1800" b="1">
            <a:solidFill>
              <a:srgbClr val="FFFF00"/>
            </a:solidFill>
          </a:endParaRPr>
        </a:p>
      </dgm:t>
    </dgm:pt>
    <dgm:pt modelId="{2080860E-D8CF-4416-988E-2CF9EF5BE869}" type="sibTrans" cxnId="{60DE77B8-24CF-4D1B-AFFF-27773F82A889}">
      <dgm:prSet/>
      <dgm:spPr/>
      <dgm:t>
        <a:bodyPr/>
        <a:lstStyle/>
        <a:p>
          <a:endParaRPr lang="pt-BR" sz="1800" b="1">
            <a:solidFill>
              <a:srgbClr val="FFFF00"/>
            </a:solidFill>
          </a:endParaRPr>
        </a:p>
      </dgm:t>
    </dgm:pt>
    <dgm:pt modelId="{A63E1C59-98C9-4F7F-9D81-EBFE2DD20435}" type="pres">
      <dgm:prSet presAssocID="{13D81CC7-88D2-4A0E-A2B2-36665864A48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3285259-0256-4F06-B167-50CFF8AF5D4D}" type="pres">
      <dgm:prSet presAssocID="{DDBF884A-C6CB-4423-8B76-EB4B998382D8}" presName="centerShape" presStyleLbl="node0" presStyleIdx="0" presStyleCnt="1"/>
      <dgm:spPr/>
      <dgm:t>
        <a:bodyPr/>
        <a:lstStyle/>
        <a:p>
          <a:endParaRPr lang="pt-BR"/>
        </a:p>
      </dgm:t>
    </dgm:pt>
    <dgm:pt modelId="{DD77E506-87AD-41C0-9CEA-4ECCB35C1046}" type="pres">
      <dgm:prSet presAssocID="{676B80C7-788B-4A80-87CF-E07FDBD4FA00}" presName="parTrans" presStyleLbl="bgSibTrans2D1" presStyleIdx="0" presStyleCnt="6"/>
      <dgm:spPr/>
      <dgm:t>
        <a:bodyPr/>
        <a:lstStyle/>
        <a:p>
          <a:endParaRPr lang="pt-BR"/>
        </a:p>
      </dgm:t>
    </dgm:pt>
    <dgm:pt modelId="{20CBFB4B-77CC-4AB3-B405-0B92E9DD1B0F}" type="pres">
      <dgm:prSet presAssocID="{A1BDBF16-E36B-4622-8D23-7CE1035757D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CE2D0B-FA0A-4307-9EE3-6F63AC508030}" type="pres">
      <dgm:prSet presAssocID="{B06C2359-D0E1-4883-AF55-F34DB5252502}" presName="parTrans" presStyleLbl="bgSibTrans2D1" presStyleIdx="1" presStyleCnt="6"/>
      <dgm:spPr/>
      <dgm:t>
        <a:bodyPr/>
        <a:lstStyle/>
        <a:p>
          <a:endParaRPr lang="pt-BR"/>
        </a:p>
      </dgm:t>
    </dgm:pt>
    <dgm:pt modelId="{31F32D18-902E-4F8B-948E-7F65E3ADEE9C}" type="pres">
      <dgm:prSet presAssocID="{D91B24F1-09C7-43E5-B781-A8387203843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734E8F-EA55-46EB-A01C-059F59FDCCEB}" type="pres">
      <dgm:prSet presAssocID="{A10771A2-D4FF-4733-9832-DC600E0118B5}" presName="parTrans" presStyleLbl="bgSibTrans2D1" presStyleIdx="2" presStyleCnt="6"/>
      <dgm:spPr/>
      <dgm:t>
        <a:bodyPr/>
        <a:lstStyle/>
        <a:p>
          <a:endParaRPr lang="pt-BR"/>
        </a:p>
      </dgm:t>
    </dgm:pt>
    <dgm:pt modelId="{3A6492F4-409A-432A-ACC6-1CE34C2DEB68}" type="pres">
      <dgm:prSet presAssocID="{6A5B7876-30CB-48A1-8E68-3E27E8520C2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681738-C8F3-4C2A-9A3B-43ACED0A105A}" type="pres">
      <dgm:prSet presAssocID="{77CEFAC3-A661-460E-AE31-1AE3F25F4F57}" presName="parTrans" presStyleLbl="bgSibTrans2D1" presStyleIdx="3" presStyleCnt="6"/>
      <dgm:spPr/>
      <dgm:t>
        <a:bodyPr/>
        <a:lstStyle/>
        <a:p>
          <a:endParaRPr lang="pt-BR"/>
        </a:p>
      </dgm:t>
    </dgm:pt>
    <dgm:pt modelId="{EDFB8A4B-D748-49F9-A285-D14E423DA4CA}" type="pres">
      <dgm:prSet presAssocID="{E6BDBDE4-A106-4ED8-B942-560FD0A8FDE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3C14FC-C92D-4D46-9115-75B2AC8958A7}" type="pres">
      <dgm:prSet presAssocID="{4443BD9E-D6CA-41FC-B6BD-8AFF48DE67B2}" presName="parTrans" presStyleLbl="bgSibTrans2D1" presStyleIdx="4" presStyleCnt="6"/>
      <dgm:spPr/>
      <dgm:t>
        <a:bodyPr/>
        <a:lstStyle/>
        <a:p>
          <a:endParaRPr lang="pt-BR"/>
        </a:p>
      </dgm:t>
    </dgm:pt>
    <dgm:pt modelId="{F0C8ED49-9314-4FAC-A9BB-9DF53AE4456B}" type="pres">
      <dgm:prSet presAssocID="{DDBED5D4-CE08-4994-B64B-1A5250431FA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86E6FC-D6D5-4C6E-956D-D95B3515DC08}" type="pres">
      <dgm:prSet presAssocID="{83028205-AA66-4992-BCB3-9087193AA88E}" presName="parTrans" presStyleLbl="bgSibTrans2D1" presStyleIdx="5" presStyleCnt="6"/>
      <dgm:spPr/>
      <dgm:t>
        <a:bodyPr/>
        <a:lstStyle/>
        <a:p>
          <a:endParaRPr lang="pt-BR"/>
        </a:p>
      </dgm:t>
    </dgm:pt>
    <dgm:pt modelId="{1821AEE4-1892-4F71-9B12-D563C2948C9A}" type="pres">
      <dgm:prSet presAssocID="{2C0DB9C7-32EA-499D-8D13-36156C4147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907C7CC-ADA6-424D-918C-F2BA4FB2DFD8}" srcId="{DDBF884A-C6CB-4423-8B76-EB4B998382D8}" destId="{DDBED5D4-CE08-4994-B64B-1A5250431FAF}" srcOrd="4" destOrd="0" parTransId="{4443BD9E-D6CA-41FC-B6BD-8AFF48DE67B2}" sibTransId="{C7B57D66-F94E-4993-83B7-409D1445D204}"/>
    <dgm:cxn modelId="{7989C0A0-1A90-47FF-964F-2B72A1BD45A6}" type="presOf" srcId="{DDBED5D4-CE08-4994-B64B-1A5250431FAF}" destId="{F0C8ED49-9314-4FAC-A9BB-9DF53AE4456B}" srcOrd="0" destOrd="0" presId="urn:microsoft.com/office/officeart/2005/8/layout/radial4"/>
    <dgm:cxn modelId="{C1652659-EA4D-499B-8001-CFC2FD08BF2A}" type="presOf" srcId="{A1BDBF16-E36B-4622-8D23-7CE1035757D9}" destId="{20CBFB4B-77CC-4AB3-B405-0B92E9DD1B0F}" srcOrd="0" destOrd="0" presId="urn:microsoft.com/office/officeart/2005/8/layout/radial4"/>
    <dgm:cxn modelId="{770F6C4A-DF7F-4326-8DA0-AD792C487B35}" srcId="{DDBF884A-C6CB-4423-8B76-EB4B998382D8}" destId="{6A5B7876-30CB-48A1-8E68-3E27E8520C23}" srcOrd="2" destOrd="0" parTransId="{A10771A2-D4FF-4733-9832-DC600E0118B5}" sibTransId="{4B939CDB-BECF-4253-ABB2-6C00A63E4862}"/>
    <dgm:cxn modelId="{1558D58B-4DC2-4626-A423-7CD7611C475B}" type="presOf" srcId="{2C0DB9C7-32EA-499D-8D13-36156C4147B7}" destId="{1821AEE4-1892-4F71-9B12-D563C2948C9A}" srcOrd="0" destOrd="0" presId="urn:microsoft.com/office/officeart/2005/8/layout/radial4"/>
    <dgm:cxn modelId="{C1AF725E-B44E-48D3-AA59-2F4D2D9B1118}" type="presOf" srcId="{4443BD9E-D6CA-41FC-B6BD-8AFF48DE67B2}" destId="{FB3C14FC-C92D-4D46-9115-75B2AC8958A7}" srcOrd="0" destOrd="0" presId="urn:microsoft.com/office/officeart/2005/8/layout/radial4"/>
    <dgm:cxn modelId="{D4A0F634-14A1-4A06-93D1-BC7B80E07C39}" srcId="{13D81CC7-88D2-4A0E-A2B2-36665864A48D}" destId="{DDBF884A-C6CB-4423-8B76-EB4B998382D8}" srcOrd="0" destOrd="0" parTransId="{CB089B98-E23C-400E-99BD-CB205CF0C209}" sibTransId="{41BC5AC8-41AA-4A83-9E39-BB3613245858}"/>
    <dgm:cxn modelId="{511A9C84-DA81-4CB9-A730-F1B504B59C57}" srcId="{DDBF884A-C6CB-4423-8B76-EB4B998382D8}" destId="{D91B24F1-09C7-43E5-B781-A8387203843D}" srcOrd="1" destOrd="0" parTransId="{B06C2359-D0E1-4883-AF55-F34DB5252502}" sibTransId="{E36CC9D3-E346-4F23-8247-2C6BF5F1159C}"/>
    <dgm:cxn modelId="{FA6E1F9F-AC1D-4FA3-9026-CA7AD76381E9}" type="presOf" srcId="{DDBF884A-C6CB-4423-8B76-EB4B998382D8}" destId="{13285259-0256-4F06-B167-50CFF8AF5D4D}" srcOrd="0" destOrd="0" presId="urn:microsoft.com/office/officeart/2005/8/layout/radial4"/>
    <dgm:cxn modelId="{FC2EC91F-09E4-4156-88D7-F46CC0F6CF5C}" srcId="{DDBF884A-C6CB-4423-8B76-EB4B998382D8}" destId="{E6BDBDE4-A106-4ED8-B942-560FD0A8FDE7}" srcOrd="3" destOrd="0" parTransId="{77CEFAC3-A661-460E-AE31-1AE3F25F4F57}" sibTransId="{AB39B28D-AFE4-412B-AA70-DF57350B77CA}"/>
    <dgm:cxn modelId="{60DE77B8-24CF-4D1B-AFFF-27773F82A889}" srcId="{DDBF884A-C6CB-4423-8B76-EB4B998382D8}" destId="{A1BDBF16-E36B-4622-8D23-7CE1035757D9}" srcOrd="0" destOrd="0" parTransId="{676B80C7-788B-4A80-87CF-E07FDBD4FA00}" sibTransId="{2080860E-D8CF-4416-988E-2CF9EF5BE869}"/>
    <dgm:cxn modelId="{EFA2515E-989A-45DA-A2E1-5EC5D5C635B3}" type="presOf" srcId="{D91B24F1-09C7-43E5-B781-A8387203843D}" destId="{31F32D18-902E-4F8B-948E-7F65E3ADEE9C}" srcOrd="0" destOrd="0" presId="urn:microsoft.com/office/officeart/2005/8/layout/radial4"/>
    <dgm:cxn modelId="{A7A7E1A9-D890-4962-9A36-E168AAE8D12B}" type="presOf" srcId="{676B80C7-788B-4A80-87CF-E07FDBD4FA00}" destId="{DD77E506-87AD-41C0-9CEA-4ECCB35C1046}" srcOrd="0" destOrd="0" presId="urn:microsoft.com/office/officeart/2005/8/layout/radial4"/>
    <dgm:cxn modelId="{53385C5B-3F3E-441D-A8F6-85F2F64AC2C2}" type="presOf" srcId="{83028205-AA66-4992-BCB3-9087193AA88E}" destId="{8386E6FC-D6D5-4C6E-956D-D95B3515DC08}" srcOrd="0" destOrd="0" presId="urn:microsoft.com/office/officeart/2005/8/layout/radial4"/>
    <dgm:cxn modelId="{385ADBA1-EEBC-4ED5-BAF8-9217BEFDDE89}" type="presOf" srcId="{6A5B7876-30CB-48A1-8E68-3E27E8520C23}" destId="{3A6492F4-409A-432A-ACC6-1CE34C2DEB68}" srcOrd="0" destOrd="0" presId="urn:microsoft.com/office/officeart/2005/8/layout/radial4"/>
    <dgm:cxn modelId="{A0BD9A20-8E0D-4E79-8233-53A5AB18CFE4}" type="presOf" srcId="{B06C2359-D0E1-4883-AF55-F34DB5252502}" destId="{E6CE2D0B-FA0A-4307-9EE3-6F63AC508030}" srcOrd="0" destOrd="0" presId="urn:microsoft.com/office/officeart/2005/8/layout/radial4"/>
    <dgm:cxn modelId="{D2CBD91F-1FD6-45E3-BF76-DFE4AE0560DC}" srcId="{DDBF884A-C6CB-4423-8B76-EB4B998382D8}" destId="{2C0DB9C7-32EA-499D-8D13-36156C4147B7}" srcOrd="5" destOrd="0" parTransId="{83028205-AA66-4992-BCB3-9087193AA88E}" sibTransId="{B9295AA5-FD85-4935-BA2A-2340B9B6BCE5}"/>
    <dgm:cxn modelId="{064B4D9B-97DE-4A90-8C4D-9A2E4586B600}" type="presOf" srcId="{13D81CC7-88D2-4A0E-A2B2-36665864A48D}" destId="{A63E1C59-98C9-4F7F-9D81-EBFE2DD20435}" srcOrd="0" destOrd="0" presId="urn:microsoft.com/office/officeart/2005/8/layout/radial4"/>
    <dgm:cxn modelId="{5D9E406D-9BCF-4B5F-AB09-3A2006AD35F6}" type="presOf" srcId="{77CEFAC3-A661-460E-AE31-1AE3F25F4F57}" destId="{D6681738-C8F3-4C2A-9A3B-43ACED0A105A}" srcOrd="0" destOrd="0" presId="urn:microsoft.com/office/officeart/2005/8/layout/radial4"/>
    <dgm:cxn modelId="{05575E4C-4EBB-48C9-9DCB-9A0011538A09}" type="presOf" srcId="{E6BDBDE4-A106-4ED8-B942-560FD0A8FDE7}" destId="{EDFB8A4B-D748-49F9-A285-D14E423DA4CA}" srcOrd="0" destOrd="0" presId="urn:microsoft.com/office/officeart/2005/8/layout/radial4"/>
    <dgm:cxn modelId="{4E05D0E5-B711-4D88-A3DD-9E42DE490D0B}" type="presOf" srcId="{A10771A2-D4FF-4733-9832-DC600E0118B5}" destId="{CD734E8F-EA55-46EB-A01C-059F59FDCCEB}" srcOrd="0" destOrd="0" presId="urn:microsoft.com/office/officeart/2005/8/layout/radial4"/>
    <dgm:cxn modelId="{E166FC1F-3CB2-47A3-B674-1DA9951074B0}" type="presParOf" srcId="{A63E1C59-98C9-4F7F-9D81-EBFE2DD20435}" destId="{13285259-0256-4F06-B167-50CFF8AF5D4D}" srcOrd="0" destOrd="0" presId="urn:microsoft.com/office/officeart/2005/8/layout/radial4"/>
    <dgm:cxn modelId="{EEEE1089-14C3-402C-ABF0-83CCCE348C32}" type="presParOf" srcId="{A63E1C59-98C9-4F7F-9D81-EBFE2DD20435}" destId="{DD77E506-87AD-41C0-9CEA-4ECCB35C1046}" srcOrd="1" destOrd="0" presId="urn:microsoft.com/office/officeart/2005/8/layout/radial4"/>
    <dgm:cxn modelId="{8735E741-DD77-4917-AB5D-781E3D5F0EE2}" type="presParOf" srcId="{A63E1C59-98C9-4F7F-9D81-EBFE2DD20435}" destId="{20CBFB4B-77CC-4AB3-B405-0B92E9DD1B0F}" srcOrd="2" destOrd="0" presId="urn:microsoft.com/office/officeart/2005/8/layout/radial4"/>
    <dgm:cxn modelId="{55EA08B0-2C83-4AB4-8D45-BAEEBA01AB22}" type="presParOf" srcId="{A63E1C59-98C9-4F7F-9D81-EBFE2DD20435}" destId="{E6CE2D0B-FA0A-4307-9EE3-6F63AC508030}" srcOrd="3" destOrd="0" presId="urn:microsoft.com/office/officeart/2005/8/layout/radial4"/>
    <dgm:cxn modelId="{B58E0A3C-64B9-42C9-8E71-504F2DD620C4}" type="presParOf" srcId="{A63E1C59-98C9-4F7F-9D81-EBFE2DD20435}" destId="{31F32D18-902E-4F8B-948E-7F65E3ADEE9C}" srcOrd="4" destOrd="0" presId="urn:microsoft.com/office/officeart/2005/8/layout/radial4"/>
    <dgm:cxn modelId="{10541CED-29EE-4F00-A0BD-E9B7EA6FABB9}" type="presParOf" srcId="{A63E1C59-98C9-4F7F-9D81-EBFE2DD20435}" destId="{CD734E8F-EA55-46EB-A01C-059F59FDCCEB}" srcOrd="5" destOrd="0" presId="urn:microsoft.com/office/officeart/2005/8/layout/radial4"/>
    <dgm:cxn modelId="{B1A06BE0-005A-4CDA-82F6-7A1B170662C9}" type="presParOf" srcId="{A63E1C59-98C9-4F7F-9D81-EBFE2DD20435}" destId="{3A6492F4-409A-432A-ACC6-1CE34C2DEB68}" srcOrd="6" destOrd="0" presId="urn:microsoft.com/office/officeart/2005/8/layout/radial4"/>
    <dgm:cxn modelId="{90842A06-B492-4CA9-82D6-B809E5C379FC}" type="presParOf" srcId="{A63E1C59-98C9-4F7F-9D81-EBFE2DD20435}" destId="{D6681738-C8F3-4C2A-9A3B-43ACED0A105A}" srcOrd="7" destOrd="0" presId="urn:microsoft.com/office/officeart/2005/8/layout/radial4"/>
    <dgm:cxn modelId="{69720D33-E6E4-4819-A672-EF115975A744}" type="presParOf" srcId="{A63E1C59-98C9-4F7F-9D81-EBFE2DD20435}" destId="{EDFB8A4B-D748-49F9-A285-D14E423DA4CA}" srcOrd="8" destOrd="0" presId="urn:microsoft.com/office/officeart/2005/8/layout/radial4"/>
    <dgm:cxn modelId="{F2E33F1B-2CA3-4CCD-AFD2-674F7DA2BF84}" type="presParOf" srcId="{A63E1C59-98C9-4F7F-9D81-EBFE2DD20435}" destId="{FB3C14FC-C92D-4D46-9115-75B2AC8958A7}" srcOrd="9" destOrd="0" presId="urn:microsoft.com/office/officeart/2005/8/layout/radial4"/>
    <dgm:cxn modelId="{486C5B24-F8EE-4051-B295-C922402B6025}" type="presParOf" srcId="{A63E1C59-98C9-4F7F-9D81-EBFE2DD20435}" destId="{F0C8ED49-9314-4FAC-A9BB-9DF53AE4456B}" srcOrd="10" destOrd="0" presId="urn:microsoft.com/office/officeart/2005/8/layout/radial4"/>
    <dgm:cxn modelId="{A623E25F-B076-40F3-87AC-6BEDC4CCEB20}" type="presParOf" srcId="{A63E1C59-98C9-4F7F-9D81-EBFE2DD20435}" destId="{8386E6FC-D6D5-4C6E-956D-D95B3515DC08}" srcOrd="11" destOrd="0" presId="urn:microsoft.com/office/officeart/2005/8/layout/radial4"/>
    <dgm:cxn modelId="{273443B7-4BC9-4562-8D60-3BE0A6BEE5B4}" type="presParOf" srcId="{A63E1C59-98C9-4F7F-9D81-EBFE2DD20435}" destId="{1821AEE4-1892-4F71-9B12-D563C2948C9A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64BC0F-36C5-49D1-A4BC-4810565417CE}" type="doc">
      <dgm:prSet loTypeId="urn:microsoft.com/office/officeart/2005/8/layout/vProcess5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pt-BR"/>
        </a:p>
      </dgm:t>
    </dgm:pt>
    <dgm:pt modelId="{07678DC8-1B2F-4300-8A06-021C6BDE98D0}">
      <dgm:prSet custT="1"/>
      <dgm:spPr/>
      <dgm:t>
        <a:bodyPr/>
        <a:lstStyle/>
        <a:p>
          <a:pPr rtl="0"/>
          <a:r>
            <a:rPr lang="pt-BR" sz="2000" b="1" i="1" dirty="0" smtClean="0"/>
            <a:t>Os trabalhos aceitos no SBSR, no WETE e no WORCAP são depositados diretamente na </a:t>
          </a:r>
          <a:r>
            <a:rPr lang="pt-BR" sz="2000" b="1" i="1" dirty="0" err="1" smtClean="0"/>
            <a:t>URLib</a:t>
          </a:r>
          <a:r>
            <a:rPr lang="pt-BR" sz="2000" b="1" i="1" dirty="0" smtClean="0"/>
            <a:t> pelos organizadores desses eventos.</a:t>
          </a:r>
          <a:endParaRPr lang="pt-BR" sz="2000" b="1" i="1" dirty="0"/>
        </a:p>
      </dgm:t>
    </dgm:pt>
    <dgm:pt modelId="{F3F99522-1C0A-4CD0-996B-A175F65074CB}" type="parTrans" cxnId="{42425A20-FA1E-4CCF-AF2C-7276312421C8}">
      <dgm:prSet/>
      <dgm:spPr/>
      <dgm:t>
        <a:bodyPr/>
        <a:lstStyle/>
        <a:p>
          <a:endParaRPr lang="pt-BR" sz="2000" b="1" i="1"/>
        </a:p>
      </dgm:t>
    </dgm:pt>
    <dgm:pt modelId="{521B2C54-C32A-4CBF-AB56-120DE80C7F57}" type="sibTrans" cxnId="{42425A20-FA1E-4CCF-AF2C-7276312421C8}">
      <dgm:prSet custT="1"/>
      <dgm:spPr/>
      <dgm:t>
        <a:bodyPr/>
        <a:lstStyle/>
        <a:p>
          <a:endParaRPr lang="pt-BR" sz="4000" b="1" i="1"/>
        </a:p>
      </dgm:t>
    </dgm:pt>
    <dgm:pt modelId="{40EA90CC-B264-4A61-89B8-7CA133804BE5}">
      <dgm:prSet custT="1"/>
      <dgm:spPr/>
      <dgm:t>
        <a:bodyPr/>
        <a:lstStyle/>
        <a:p>
          <a:pPr rtl="0"/>
          <a:r>
            <a:rPr lang="pt-BR" sz="2000" b="1" i="1" dirty="0" smtClean="0"/>
            <a:t>O autoarquivamento consiste no preenchimento dos metadados com completude, e também do depósito da versão Rascunho final ou PDF final (se permitido) do artigo.</a:t>
          </a:r>
          <a:endParaRPr lang="pt-BR" sz="2000" b="1" i="1" dirty="0"/>
        </a:p>
      </dgm:t>
    </dgm:pt>
    <dgm:pt modelId="{2B2A17EF-99A1-4319-B457-7667B1AD2118}" type="parTrans" cxnId="{8A2AF313-CF03-43AB-8A34-7EAE013707D8}">
      <dgm:prSet/>
      <dgm:spPr/>
      <dgm:t>
        <a:bodyPr/>
        <a:lstStyle/>
        <a:p>
          <a:endParaRPr lang="pt-BR" sz="2000" b="1" i="1"/>
        </a:p>
      </dgm:t>
    </dgm:pt>
    <dgm:pt modelId="{6BE8F8DC-6C9A-4988-9957-92E4F04B5A0D}" type="sibTrans" cxnId="{8A2AF313-CF03-43AB-8A34-7EAE013707D8}">
      <dgm:prSet custT="1"/>
      <dgm:spPr/>
      <dgm:t>
        <a:bodyPr/>
        <a:lstStyle/>
        <a:p>
          <a:endParaRPr lang="pt-BR" sz="4000" b="1" i="1"/>
        </a:p>
      </dgm:t>
    </dgm:pt>
    <dgm:pt modelId="{AD9F1CB4-892C-42C7-8F42-E795B578DB3B}">
      <dgm:prSet custT="1"/>
      <dgm:spPr/>
      <dgm:t>
        <a:bodyPr/>
        <a:lstStyle/>
        <a:p>
          <a:pPr rtl="0"/>
          <a:r>
            <a:rPr lang="pt-BR" sz="2000" b="1" i="1" dirty="0" smtClean="0"/>
            <a:t>O autoarquivamento deve, obrigatoriamente, ser efetuado pela Área/Coordenação de lotação do 1º Autor INPE.</a:t>
          </a:r>
          <a:endParaRPr lang="pt-BR" sz="2000" b="1" i="1" dirty="0"/>
        </a:p>
      </dgm:t>
    </dgm:pt>
    <dgm:pt modelId="{24C1B0D2-8707-48E5-B454-9ABAD5E15874}" type="parTrans" cxnId="{DBEEEEB8-8C66-4126-AA39-A3EC506927A2}">
      <dgm:prSet/>
      <dgm:spPr/>
      <dgm:t>
        <a:bodyPr/>
        <a:lstStyle/>
        <a:p>
          <a:endParaRPr lang="pt-BR" sz="2000" b="1" i="1"/>
        </a:p>
      </dgm:t>
    </dgm:pt>
    <dgm:pt modelId="{13434AB5-C0B6-43FE-AE28-8DE6769ACC62}" type="sibTrans" cxnId="{DBEEEEB8-8C66-4126-AA39-A3EC506927A2}">
      <dgm:prSet/>
      <dgm:spPr/>
      <dgm:t>
        <a:bodyPr/>
        <a:lstStyle/>
        <a:p>
          <a:endParaRPr lang="pt-BR" sz="2000" b="1" i="1"/>
        </a:p>
      </dgm:t>
    </dgm:pt>
    <dgm:pt modelId="{F6A143C2-BDAF-423E-A84D-892730F30EB0}" type="pres">
      <dgm:prSet presAssocID="{1964BC0F-36C5-49D1-A4BC-4810565417C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A50AB9C-D9DD-497D-AD1F-453D25206972}" type="pres">
      <dgm:prSet presAssocID="{1964BC0F-36C5-49D1-A4BC-4810565417CE}" presName="dummyMaxCanvas" presStyleCnt="0">
        <dgm:presLayoutVars/>
      </dgm:prSet>
      <dgm:spPr/>
    </dgm:pt>
    <dgm:pt modelId="{E824AE0E-15E1-434D-897A-DDA8BDB22986}" type="pres">
      <dgm:prSet presAssocID="{1964BC0F-36C5-49D1-A4BC-4810565417C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F27470-0AC2-4CA4-8740-DCD1BAE1F7E8}" type="pres">
      <dgm:prSet presAssocID="{1964BC0F-36C5-49D1-A4BC-4810565417C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2BB63A-C13B-4FFE-AB88-363742328FD9}" type="pres">
      <dgm:prSet presAssocID="{1964BC0F-36C5-49D1-A4BC-4810565417C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43FFDC-57E3-4952-BE17-5CA1A03E398B}" type="pres">
      <dgm:prSet presAssocID="{1964BC0F-36C5-49D1-A4BC-4810565417C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CFCBE9-53BC-403C-9366-0D3971D074E3}" type="pres">
      <dgm:prSet presAssocID="{1964BC0F-36C5-49D1-A4BC-4810565417C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B705CF0-95BE-4F93-A742-01ADAD230B46}" type="pres">
      <dgm:prSet presAssocID="{1964BC0F-36C5-49D1-A4BC-4810565417C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C98DCC-AC91-4DF3-8009-C8E77563E48A}" type="pres">
      <dgm:prSet presAssocID="{1964BC0F-36C5-49D1-A4BC-4810565417C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F74802E-C0A5-4978-96E9-53A6681455C5}" type="pres">
      <dgm:prSet presAssocID="{1964BC0F-36C5-49D1-A4BC-4810565417C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5525DE9-3A9A-43BE-A5A6-AB7316FFF189}" type="presOf" srcId="{07678DC8-1B2F-4300-8A06-021C6BDE98D0}" destId="{4B705CF0-95BE-4F93-A742-01ADAD230B46}" srcOrd="1" destOrd="0" presId="urn:microsoft.com/office/officeart/2005/8/layout/vProcess5"/>
    <dgm:cxn modelId="{A68B2D17-7633-44C6-99CF-607EBCD36296}" type="presOf" srcId="{07678DC8-1B2F-4300-8A06-021C6BDE98D0}" destId="{E824AE0E-15E1-434D-897A-DDA8BDB22986}" srcOrd="0" destOrd="0" presId="urn:microsoft.com/office/officeart/2005/8/layout/vProcess5"/>
    <dgm:cxn modelId="{DB827922-4FF2-4897-9772-00383C57C0F0}" type="presOf" srcId="{AD9F1CB4-892C-42C7-8F42-E795B578DB3B}" destId="{0F74802E-C0A5-4978-96E9-53A6681455C5}" srcOrd="1" destOrd="0" presId="urn:microsoft.com/office/officeart/2005/8/layout/vProcess5"/>
    <dgm:cxn modelId="{FC0C321C-EC76-4B4A-96C4-BBFC1E90A50F}" type="presOf" srcId="{AD9F1CB4-892C-42C7-8F42-E795B578DB3B}" destId="{862BB63A-C13B-4FFE-AB88-363742328FD9}" srcOrd="0" destOrd="0" presId="urn:microsoft.com/office/officeart/2005/8/layout/vProcess5"/>
    <dgm:cxn modelId="{DBEEEEB8-8C66-4126-AA39-A3EC506927A2}" srcId="{1964BC0F-36C5-49D1-A4BC-4810565417CE}" destId="{AD9F1CB4-892C-42C7-8F42-E795B578DB3B}" srcOrd="2" destOrd="0" parTransId="{24C1B0D2-8707-48E5-B454-9ABAD5E15874}" sibTransId="{13434AB5-C0B6-43FE-AE28-8DE6769ACC62}"/>
    <dgm:cxn modelId="{123DD736-DE75-4585-872F-5902D963E548}" type="presOf" srcId="{6BE8F8DC-6C9A-4988-9957-92E4F04B5A0D}" destId="{24CFCBE9-53BC-403C-9366-0D3971D074E3}" srcOrd="0" destOrd="0" presId="urn:microsoft.com/office/officeart/2005/8/layout/vProcess5"/>
    <dgm:cxn modelId="{42425A20-FA1E-4CCF-AF2C-7276312421C8}" srcId="{1964BC0F-36C5-49D1-A4BC-4810565417CE}" destId="{07678DC8-1B2F-4300-8A06-021C6BDE98D0}" srcOrd="0" destOrd="0" parTransId="{F3F99522-1C0A-4CD0-996B-A175F65074CB}" sibTransId="{521B2C54-C32A-4CBF-AB56-120DE80C7F57}"/>
    <dgm:cxn modelId="{8C16AAF0-B253-4B6D-AA80-F2FDC68DA7B3}" type="presOf" srcId="{40EA90CC-B264-4A61-89B8-7CA133804BE5}" destId="{01C98DCC-AC91-4DF3-8009-C8E77563E48A}" srcOrd="1" destOrd="0" presId="urn:microsoft.com/office/officeart/2005/8/layout/vProcess5"/>
    <dgm:cxn modelId="{3C01486A-D2BB-485A-83F3-6FBF3799F70A}" type="presOf" srcId="{521B2C54-C32A-4CBF-AB56-120DE80C7F57}" destId="{FB43FFDC-57E3-4952-BE17-5CA1A03E398B}" srcOrd="0" destOrd="0" presId="urn:microsoft.com/office/officeart/2005/8/layout/vProcess5"/>
    <dgm:cxn modelId="{BC6BA278-E369-46B7-89AF-291B71EE0C41}" type="presOf" srcId="{40EA90CC-B264-4A61-89B8-7CA133804BE5}" destId="{06F27470-0AC2-4CA4-8740-DCD1BAE1F7E8}" srcOrd="0" destOrd="0" presId="urn:microsoft.com/office/officeart/2005/8/layout/vProcess5"/>
    <dgm:cxn modelId="{8A2AF313-CF03-43AB-8A34-7EAE013707D8}" srcId="{1964BC0F-36C5-49D1-A4BC-4810565417CE}" destId="{40EA90CC-B264-4A61-89B8-7CA133804BE5}" srcOrd="1" destOrd="0" parTransId="{2B2A17EF-99A1-4319-B457-7667B1AD2118}" sibTransId="{6BE8F8DC-6C9A-4988-9957-92E4F04B5A0D}"/>
    <dgm:cxn modelId="{1D0FF86C-2F31-4A85-9A33-5BE67B7E03E9}" type="presOf" srcId="{1964BC0F-36C5-49D1-A4BC-4810565417CE}" destId="{F6A143C2-BDAF-423E-A84D-892730F30EB0}" srcOrd="0" destOrd="0" presId="urn:microsoft.com/office/officeart/2005/8/layout/vProcess5"/>
    <dgm:cxn modelId="{7E3E33FA-96F2-4BAF-8F05-2EACBCD2E1AF}" type="presParOf" srcId="{F6A143C2-BDAF-423E-A84D-892730F30EB0}" destId="{FA50AB9C-D9DD-497D-AD1F-453D25206972}" srcOrd="0" destOrd="0" presId="urn:microsoft.com/office/officeart/2005/8/layout/vProcess5"/>
    <dgm:cxn modelId="{D6469A2A-5392-4386-8155-F4299D8C5E82}" type="presParOf" srcId="{F6A143C2-BDAF-423E-A84D-892730F30EB0}" destId="{E824AE0E-15E1-434D-897A-DDA8BDB22986}" srcOrd="1" destOrd="0" presId="urn:microsoft.com/office/officeart/2005/8/layout/vProcess5"/>
    <dgm:cxn modelId="{BC2C6960-E7ED-41F2-9CD5-0D19C0B81024}" type="presParOf" srcId="{F6A143C2-BDAF-423E-A84D-892730F30EB0}" destId="{06F27470-0AC2-4CA4-8740-DCD1BAE1F7E8}" srcOrd="2" destOrd="0" presId="urn:microsoft.com/office/officeart/2005/8/layout/vProcess5"/>
    <dgm:cxn modelId="{A5E49CD2-8E4A-402A-B238-7EB13644166C}" type="presParOf" srcId="{F6A143C2-BDAF-423E-A84D-892730F30EB0}" destId="{862BB63A-C13B-4FFE-AB88-363742328FD9}" srcOrd="3" destOrd="0" presId="urn:microsoft.com/office/officeart/2005/8/layout/vProcess5"/>
    <dgm:cxn modelId="{51F021DC-05A6-4817-AC45-4AE04D704333}" type="presParOf" srcId="{F6A143C2-BDAF-423E-A84D-892730F30EB0}" destId="{FB43FFDC-57E3-4952-BE17-5CA1A03E398B}" srcOrd="4" destOrd="0" presId="urn:microsoft.com/office/officeart/2005/8/layout/vProcess5"/>
    <dgm:cxn modelId="{7D938038-0AE6-4CD9-AA55-CD69C643D265}" type="presParOf" srcId="{F6A143C2-BDAF-423E-A84D-892730F30EB0}" destId="{24CFCBE9-53BC-403C-9366-0D3971D074E3}" srcOrd="5" destOrd="0" presId="urn:microsoft.com/office/officeart/2005/8/layout/vProcess5"/>
    <dgm:cxn modelId="{9319205B-E601-4BD4-9C6E-86405283C649}" type="presParOf" srcId="{F6A143C2-BDAF-423E-A84D-892730F30EB0}" destId="{4B705CF0-95BE-4F93-A742-01ADAD230B46}" srcOrd="6" destOrd="0" presId="urn:microsoft.com/office/officeart/2005/8/layout/vProcess5"/>
    <dgm:cxn modelId="{908EEA6E-DB6A-4966-B2A7-A1D9BBA360C9}" type="presParOf" srcId="{F6A143C2-BDAF-423E-A84D-892730F30EB0}" destId="{01C98DCC-AC91-4DF3-8009-C8E77563E48A}" srcOrd="7" destOrd="0" presId="urn:microsoft.com/office/officeart/2005/8/layout/vProcess5"/>
    <dgm:cxn modelId="{8B410F6B-C7B3-4BA4-B45F-80A229AF87CB}" type="presParOf" srcId="{F6A143C2-BDAF-423E-A84D-892730F30EB0}" destId="{0F74802E-C0A5-4978-96E9-53A6681455C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C6FB90-6506-4FD0-A4CC-79C37652F7F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064D666-9FBA-40C6-AF44-8888C5A01C27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pt-BR" dirty="0" smtClean="0"/>
            <a:t>Políticas de </a:t>
          </a:r>
          <a:r>
            <a:rPr lang="pt-BR" dirty="0" err="1" smtClean="0"/>
            <a:t>autoarquivamento</a:t>
          </a:r>
          <a:r>
            <a:rPr lang="pt-BR" dirty="0" smtClean="0"/>
            <a:t> dos periódicos com artigos submetidos pelo INPE</a:t>
          </a:r>
          <a:endParaRPr lang="pt-BR" dirty="0"/>
        </a:p>
      </dgm:t>
    </dgm:pt>
    <dgm:pt modelId="{48706C77-C1D5-4274-B939-1A7D87B843B3}" type="parTrans" cxnId="{2E861BE3-7AE6-45C4-8605-CD7D4FE38446}">
      <dgm:prSet/>
      <dgm:spPr/>
      <dgm:t>
        <a:bodyPr/>
        <a:lstStyle/>
        <a:p>
          <a:endParaRPr lang="pt-BR"/>
        </a:p>
      </dgm:t>
    </dgm:pt>
    <dgm:pt modelId="{C293E238-C0A9-476B-B214-87340893EF6E}" type="sibTrans" cxnId="{2E861BE3-7AE6-45C4-8605-CD7D4FE38446}">
      <dgm:prSet/>
      <dgm:spPr/>
      <dgm:t>
        <a:bodyPr/>
        <a:lstStyle/>
        <a:p>
          <a:endParaRPr lang="pt-BR"/>
        </a:p>
      </dgm:t>
    </dgm:pt>
    <dgm:pt modelId="{0B8C129F-0142-43DD-856D-F52FE6784DDF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/>
            <a:t> 4</a:t>
          </a:r>
        </a:p>
      </dgm:t>
    </dgm:pt>
    <dgm:pt modelId="{E9EEC0CE-7B30-4937-BE9F-31B3C86D9EEA}" type="parTrans" cxnId="{7CC6E5D8-84F1-4D27-A967-734B4119FD83}">
      <dgm:prSet/>
      <dgm:spPr/>
      <dgm:t>
        <a:bodyPr/>
        <a:lstStyle/>
        <a:p>
          <a:endParaRPr lang="pt-BR"/>
        </a:p>
      </dgm:t>
    </dgm:pt>
    <dgm:pt modelId="{EBEC6612-F053-4560-8CF8-6E58919D80B2}" type="sibTrans" cxnId="{7CC6E5D8-84F1-4D27-A967-734B4119FD83}">
      <dgm:prSet/>
      <dgm:spPr/>
      <dgm:t>
        <a:bodyPr/>
        <a:lstStyle/>
        <a:p>
          <a:endParaRPr lang="pt-BR"/>
        </a:p>
      </dgm:t>
    </dgm:pt>
    <dgm:pt modelId="{1616B678-638F-426C-8592-77BB5CC5202E}">
      <dgm:prSet/>
      <dgm:spPr/>
      <dgm:t>
        <a:bodyPr/>
        <a:lstStyle/>
        <a:p>
          <a:pPr rtl="0"/>
          <a:r>
            <a:rPr lang="pt-BR" dirty="0" smtClean="0"/>
            <a:t>Grupo Permanente de Editoração de Eventos Organizados pelo INPE</a:t>
          </a:r>
          <a:endParaRPr lang="pt-BR" dirty="0"/>
        </a:p>
      </dgm:t>
    </dgm:pt>
    <dgm:pt modelId="{B8069619-ECE2-4F62-9002-F7816D118C9E}" type="parTrans" cxnId="{CA9CB812-7C04-47C7-964F-023F85536CDE}">
      <dgm:prSet/>
      <dgm:spPr/>
      <dgm:t>
        <a:bodyPr/>
        <a:lstStyle/>
        <a:p>
          <a:endParaRPr lang="pt-BR"/>
        </a:p>
      </dgm:t>
    </dgm:pt>
    <dgm:pt modelId="{FA76F9D4-845C-4BE3-8E3F-4BC0583DB0D7}" type="sibTrans" cxnId="{CA9CB812-7C04-47C7-964F-023F85536CDE}">
      <dgm:prSet/>
      <dgm:spPr/>
      <dgm:t>
        <a:bodyPr/>
        <a:lstStyle/>
        <a:p>
          <a:endParaRPr lang="pt-BR"/>
        </a:p>
      </dgm:t>
    </dgm:pt>
    <dgm:pt modelId="{8FA0D39A-CA3C-4AAD-86E6-1CA676D5A169}">
      <dgm:prSet/>
      <dgm:spPr/>
      <dgm:t>
        <a:bodyPr/>
        <a:lstStyle/>
        <a:p>
          <a:pPr rtl="0"/>
          <a:r>
            <a:rPr lang="pt-BR" dirty="0" smtClean="0"/>
            <a:t>1</a:t>
          </a:r>
          <a:endParaRPr lang="pt-BR" dirty="0"/>
        </a:p>
      </dgm:t>
    </dgm:pt>
    <dgm:pt modelId="{7B7F9897-3DB2-4FA9-BA8B-8F875E6987C8}" type="parTrans" cxnId="{FE0ED7DC-7BD1-4F5A-A676-AC5A9C1B296E}">
      <dgm:prSet/>
      <dgm:spPr/>
      <dgm:t>
        <a:bodyPr/>
        <a:lstStyle/>
        <a:p>
          <a:endParaRPr lang="pt-BR"/>
        </a:p>
      </dgm:t>
    </dgm:pt>
    <dgm:pt modelId="{2F2DA794-B4E3-4E42-B1ED-D93F85070F9D}" type="sibTrans" cxnId="{FE0ED7DC-7BD1-4F5A-A676-AC5A9C1B296E}">
      <dgm:prSet/>
      <dgm:spPr/>
      <dgm:t>
        <a:bodyPr/>
        <a:lstStyle/>
        <a:p>
          <a:endParaRPr lang="pt-BR"/>
        </a:p>
      </dgm:t>
    </dgm:pt>
    <dgm:pt modelId="{35C82D31-F93A-41CE-9CE9-D920CA1EA58B}">
      <dgm:prSet/>
      <dgm:spPr/>
      <dgm:t>
        <a:bodyPr/>
        <a:lstStyle/>
        <a:p>
          <a:pPr rtl="0"/>
          <a:r>
            <a:rPr lang="pt-BR" dirty="0" smtClean="0"/>
            <a:t>2</a:t>
          </a:r>
          <a:endParaRPr lang="pt-BR" dirty="0"/>
        </a:p>
      </dgm:t>
    </dgm:pt>
    <dgm:pt modelId="{33D3D7CB-5EB7-4EF4-947F-118FFA3F89D6}" type="parTrans" cxnId="{0F425086-7181-495B-A578-AF0B1558053C}">
      <dgm:prSet/>
      <dgm:spPr/>
      <dgm:t>
        <a:bodyPr/>
        <a:lstStyle/>
        <a:p>
          <a:endParaRPr lang="pt-BR"/>
        </a:p>
      </dgm:t>
    </dgm:pt>
    <dgm:pt modelId="{BF3D94A0-BB63-4C1F-8C30-F6F4EE4E155F}" type="sibTrans" cxnId="{0F425086-7181-495B-A578-AF0B1558053C}">
      <dgm:prSet/>
      <dgm:spPr/>
      <dgm:t>
        <a:bodyPr/>
        <a:lstStyle/>
        <a:p>
          <a:endParaRPr lang="pt-BR"/>
        </a:p>
      </dgm:t>
    </dgm:pt>
    <dgm:pt modelId="{A94A062C-CC56-455D-B5B4-F4805A873F0F}">
      <dgm:prSet/>
      <dgm:spPr/>
      <dgm:t>
        <a:bodyPr/>
        <a:lstStyle/>
        <a:p>
          <a:pPr rtl="0"/>
          <a:r>
            <a:rPr lang="pt-BR" dirty="0" smtClean="0"/>
            <a:t>3</a:t>
          </a:r>
          <a:endParaRPr lang="pt-BR" dirty="0"/>
        </a:p>
      </dgm:t>
    </dgm:pt>
    <dgm:pt modelId="{8C9B615D-7EF0-411F-A236-0A22D6AFC925}" type="parTrans" cxnId="{590B5A69-E029-40D1-B201-CE88DF616FCD}">
      <dgm:prSet/>
      <dgm:spPr/>
      <dgm:t>
        <a:bodyPr/>
        <a:lstStyle/>
        <a:p>
          <a:endParaRPr lang="pt-BR"/>
        </a:p>
      </dgm:t>
    </dgm:pt>
    <dgm:pt modelId="{5C792A35-9F18-4A65-A6B5-F791BC82D881}" type="sibTrans" cxnId="{590B5A69-E029-40D1-B201-CE88DF616FCD}">
      <dgm:prSet/>
      <dgm:spPr/>
      <dgm:t>
        <a:bodyPr/>
        <a:lstStyle/>
        <a:p>
          <a:endParaRPr lang="pt-BR"/>
        </a:p>
      </dgm:t>
    </dgm:pt>
    <dgm:pt modelId="{813A2BAE-4DB3-4C99-8405-C081DF0DFB39}">
      <dgm:prSet/>
      <dgm:spPr/>
      <dgm:t>
        <a:bodyPr/>
        <a:lstStyle/>
        <a:p>
          <a:pPr rtl="0"/>
          <a:r>
            <a:rPr lang="pt-BR" smtClean="0"/>
            <a:t>Política de Depósito da Produção TC na Biblioteca Digital do INPE</a:t>
          </a:r>
          <a:endParaRPr lang="pt-BR" dirty="0"/>
        </a:p>
      </dgm:t>
    </dgm:pt>
    <dgm:pt modelId="{D48230D5-B900-4CF8-8BC7-F93EAC4431A4}" type="parTrans" cxnId="{5BC391FE-F4DA-4269-B2FF-24812869A66C}">
      <dgm:prSet/>
      <dgm:spPr/>
      <dgm:t>
        <a:bodyPr/>
        <a:lstStyle/>
        <a:p>
          <a:endParaRPr lang="pt-BR"/>
        </a:p>
      </dgm:t>
    </dgm:pt>
    <dgm:pt modelId="{B9EABF95-19B0-4D54-B0C3-10A68D9C1CA9}" type="sibTrans" cxnId="{5BC391FE-F4DA-4269-B2FF-24812869A66C}">
      <dgm:prSet/>
      <dgm:spPr/>
      <dgm:t>
        <a:bodyPr/>
        <a:lstStyle/>
        <a:p>
          <a:endParaRPr lang="pt-BR"/>
        </a:p>
      </dgm:t>
    </dgm:pt>
    <dgm:pt modelId="{A8760F63-102D-414A-BFA9-8B5A45D086D8}">
      <dgm:prSet/>
      <dgm:spPr/>
      <dgm:t>
        <a:bodyPr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pt-BR" dirty="0" smtClean="0"/>
            <a:t>Estímulo à Publicação em Periódicos de Acesso Aberto</a:t>
          </a:r>
          <a:endParaRPr lang="pt-BR" dirty="0"/>
        </a:p>
      </dgm:t>
    </dgm:pt>
    <dgm:pt modelId="{33079291-AAF6-49B7-A1A1-66C1E9401FDD}" type="parTrans" cxnId="{C702DB91-987F-4308-9D55-C1924FAE7A0C}">
      <dgm:prSet/>
      <dgm:spPr/>
      <dgm:t>
        <a:bodyPr/>
        <a:lstStyle/>
        <a:p>
          <a:endParaRPr lang="pt-BR"/>
        </a:p>
      </dgm:t>
    </dgm:pt>
    <dgm:pt modelId="{30204A3A-464F-4EE3-853F-EF8293F6A2D3}" type="sibTrans" cxnId="{C702DB91-987F-4308-9D55-C1924FAE7A0C}">
      <dgm:prSet/>
      <dgm:spPr/>
      <dgm:t>
        <a:bodyPr/>
        <a:lstStyle/>
        <a:p>
          <a:endParaRPr lang="pt-BR"/>
        </a:p>
      </dgm:t>
    </dgm:pt>
    <dgm:pt modelId="{A400187F-CCBD-4242-A66B-A6EF7710E399}" type="pres">
      <dgm:prSet presAssocID="{49C6FB90-6506-4FD0-A4CC-79C37652F7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93F09B2-81FB-4615-A72B-4DF82D3644CC}" type="pres">
      <dgm:prSet presAssocID="{8FA0D39A-CA3C-4AAD-86E6-1CA676D5A169}" presName="composite" presStyleCnt="0"/>
      <dgm:spPr/>
    </dgm:pt>
    <dgm:pt modelId="{3ABE31F4-6AB6-4059-A53C-F7905041C6ED}" type="pres">
      <dgm:prSet presAssocID="{8FA0D39A-CA3C-4AAD-86E6-1CA676D5A16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40CF74C-BBC1-427D-92DF-F9CA1349B6BD}" type="pres">
      <dgm:prSet presAssocID="{8FA0D39A-CA3C-4AAD-86E6-1CA676D5A16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F42659-E802-4AAC-B856-0B84B6761D8D}" type="pres">
      <dgm:prSet presAssocID="{2F2DA794-B4E3-4E42-B1ED-D93F85070F9D}" presName="sp" presStyleCnt="0"/>
      <dgm:spPr/>
    </dgm:pt>
    <dgm:pt modelId="{DFB13B09-CBDA-4479-9105-B2ED90033472}" type="pres">
      <dgm:prSet presAssocID="{35C82D31-F93A-41CE-9CE9-D920CA1EA58B}" presName="composite" presStyleCnt="0"/>
      <dgm:spPr/>
    </dgm:pt>
    <dgm:pt modelId="{91D6F60B-C338-44C6-A9A2-0BDD8B015ED4}" type="pres">
      <dgm:prSet presAssocID="{35C82D31-F93A-41CE-9CE9-D920CA1EA58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8897D73-484F-472E-8A07-4BB28BE95207}" type="pres">
      <dgm:prSet presAssocID="{35C82D31-F93A-41CE-9CE9-D920CA1EA58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50AE4A-6FB0-4011-AFBA-E29F3D53C79C}" type="pres">
      <dgm:prSet presAssocID="{BF3D94A0-BB63-4C1F-8C30-F6F4EE4E155F}" presName="sp" presStyleCnt="0"/>
      <dgm:spPr/>
    </dgm:pt>
    <dgm:pt modelId="{87504AF8-EB10-4BBA-B85A-DBDA20441CC3}" type="pres">
      <dgm:prSet presAssocID="{A94A062C-CC56-455D-B5B4-F4805A873F0F}" presName="composite" presStyleCnt="0"/>
      <dgm:spPr/>
    </dgm:pt>
    <dgm:pt modelId="{178E5B1E-5332-4E61-9F1E-393379D1DB44}" type="pres">
      <dgm:prSet presAssocID="{A94A062C-CC56-455D-B5B4-F4805A873F0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A1AF1B-A310-4023-B337-26AF7E3ABAC7}" type="pres">
      <dgm:prSet presAssocID="{A94A062C-CC56-455D-B5B4-F4805A873F0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A17AD5-924A-4FCD-8E19-F1803E1571B3}" type="pres">
      <dgm:prSet presAssocID="{5C792A35-9F18-4A65-A6B5-F791BC82D881}" presName="sp" presStyleCnt="0"/>
      <dgm:spPr/>
    </dgm:pt>
    <dgm:pt modelId="{9B202E1B-C4AD-4AEF-B5E0-46D2C24CCDBC}" type="pres">
      <dgm:prSet presAssocID="{0B8C129F-0142-43DD-856D-F52FE6784DDF}" presName="composite" presStyleCnt="0"/>
      <dgm:spPr/>
    </dgm:pt>
    <dgm:pt modelId="{F773B1F6-0626-4758-9EFB-976BB101AAB4}" type="pres">
      <dgm:prSet presAssocID="{0B8C129F-0142-43DD-856D-F52FE6784DD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58AC8DF-CC8C-4D38-BE46-0B6275902706}" type="pres">
      <dgm:prSet presAssocID="{0B8C129F-0142-43DD-856D-F52FE6784DD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1B7AB94-743F-4426-99AE-1546E144C251}" type="presOf" srcId="{35C82D31-F93A-41CE-9CE9-D920CA1EA58B}" destId="{91D6F60B-C338-44C6-A9A2-0BDD8B015ED4}" srcOrd="0" destOrd="0" presId="urn:microsoft.com/office/officeart/2005/8/layout/chevron2"/>
    <dgm:cxn modelId="{590B5A69-E029-40D1-B201-CE88DF616FCD}" srcId="{49C6FB90-6506-4FD0-A4CC-79C37652F7F8}" destId="{A94A062C-CC56-455D-B5B4-F4805A873F0F}" srcOrd="2" destOrd="0" parTransId="{8C9B615D-7EF0-411F-A236-0A22D6AFC925}" sibTransId="{5C792A35-9F18-4A65-A6B5-F791BC82D881}"/>
    <dgm:cxn modelId="{FE0ED7DC-7BD1-4F5A-A676-AC5A9C1B296E}" srcId="{49C6FB90-6506-4FD0-A4CC-79C37652F7F8}" destId="{8FA0D39A-CA3C-4AAD-86E6-1CA676D5A169}" srcOrd="0" destOrd="0" parTransId="{7B7F9897-3DB2-4FA9-BA8B-8F875E6987C8}" sibTransId="{2F2DA794-B4E3-4E42-B1ED-D93F85070F9D}"/>
    <dgm:cxn modelId="{7E1DB414-F46D-4491-A795-A0F32956096A}" type="presOf" srcId="{0B8C129F-0142-43DD-856D-F52FE6784DDF}" destId="{F773B1F6-0626-4758-9EFB-976BB101AAB4}" srcOrd="0" destOrd="0" presId="urn:microsoft.com/office/officeart/2005/8/layout/chevron2"/>
    <dgm:cxn modelId="{9E76DE1F-1546-4F9E-BA72-ED565FE8C46C}" type="presOf" srcId="{8FA0D39A-CA3C-4AAD-86E6-1CA676D5A169}" destId="{3ABE31F4-6AB6-4059-A53C-F7905041C6ED}" srcOrd="0" destOrd="0" presId="urn:microsoft.com/office/officeart/2005/8/layout/chevron2"/>
    <dgm:cxn modelId="{7CC6E5D8-84F1-4D27-A967-734B4119FD83}" srcId="{49C6FB90-6506-4FD0-A4CC-79C37652F7F8}" destId="{0B8C129F-0142-43DD-856D-F52FE6784DDF}" srcOrd="3" destOrd="0" parTransId="{E9EEC0CE-7B30-4937-BE9F-31B3C86D9EEA}" sibTransId="{EBEC6612-F053-4560-8CF8-6E58919D80B2}"/>
    <dgm:cxn modelId="{C702DB91-987F-4308-9D55-C1924FAE7A0C}" srcId="{A94A062C-CC56-455D-B5B4-F4805A873F0F}" destId="{A8760F63-102D-414A-BFA9-8B5A45D086D8}" srcOrd="0" destOrd="0" parTransId="{33079291-AAF6-49B7-A1A1-66C1E9401FDD}" sibTransId="{30204A3A-464F-4EE3-853F-EF8293F6A2D3}"/>
    <dgm:cxn modelId="{895F4F54-E71B-4923-9347-3B4FF136A1C6}" type="presOf" srcId="{813A2BAE-4DB3-4C99-8405-C081DF0DFB39}" destId="{08897D73-484F-472E-8A07-4BB28BE95207}" srcOrd="0" destOrd="0" presId="urn:microsoft.com/office/officeart/2005/8/layout/chevron2"/>
    <dgm:cxn modelId="{999E258B-655E-4433-A438-6E5674AAEF55}" type="presOf" srcId="{49C6FB90-6506-4FD0-A4CC-79C37652F7F8}" destId="{A400187F-CCBD-4242-A66B-A6EF7710E399}" srcOrd="0" destOrd="0" presId="urn:microsoft.com/office/officeart/2005/8/layout/chevron2"/>
    <dgm:cxn modelId="{64471414-8746-48FA-BFCE-2D780AD96189}" type="presOf" srcId="{1616B678-638F-426C-8592-77BB5CC5202E}" destId="{458AC8DF-CC8C-4D38-BE46-0B6275902706}" srcOrd="0" destOrd="0" presId="urn:microsoft.com/office/officeart/2005/8/layout/chevron2"/>
    <dgm:cxn modelId="{0F425086-7181-495B-A578-AF0B1558053C}" srcId="{49C6FB90-6506-4FD0-A4CC-79C37652F7F8}" destId="{35C82D31-F93A-41CE-9CE9-D920CA1EA58B}" srcOrd="1" destOrd="0" parTransId="{33D3D7CB-5EB7-4EF4-947F-118FFA3F89D6}" sibTransId="{BF3D94A0-BB63-4C1F-8C30-F6F4EE4E155F}"/>
    <dgm:cxn modelId="{CA9CB812-7C04-47C7-964F-023F85536CDE}" srcId="{0B8C129F-0142-43DD-856D-F52FE6784DDF}" destId="{1616B678-638F-426C-8592-77BB5CC5202E}" srcOrd="0" destOrd="0" parTransId="{B8069619-ECE2-4F62-9002-F7816D118C9E}" sibTransId="{FA76F9D4-845C-4BE3-8E3F-4BC0583DB0D7}"/>
    <dgm:cxn modelId="{5BC391FE-F4DA-4269-B2FF-24812869A66C}" srcId="{35C82D31-F93A-41CE-9CE9-D920CA1EA58B}" destId="{813A2BAE-4DB3-4C99-8405-C081DF0DFB39}" srcOrd="0" destOrd="0" parTransId="{D48230D5-B900-4CF8-8BC7-F93EAC4431A4}" sibTransId="{B9EABF95-19B0-4D54-B0C3-10A68D9C1CA9}"/>
    <dgm:cxn modelId="{D54A2154-51DA-443A-A02B-2D0DFFC46AFD}" type="presOf" srcId="{A94A062C-CC56-455D-B5B4-F4805A873F0F}" destId="{178E5B1E-5332-4E61-9F1E-393379D1DB44}" srcOrd="0" destOrd="0" presId="urn:microsoft.com/office/officeart/2005/8/layout/chevron2"/>
    <dgm:cxn modelId="{A105B639-C8AE-4396-B156-97DF4657F82E}" type="presOf" srcId="{A8760F63-102D-414A-BFA9-8B5A45D086D8}" destId="{A3A1AF1B-A310-4023-B337-26AF7E3ABAC7}" srcOrd="0" destOrd="0" presId="urn:microsoft.com/office/officeart/2005/8/layout/chevron2"/>
    <dgm:cxn modelId="{2E861BE3-7AE6-45C4-8605-CD7D4FE38446}" srcId="{8FA0D39A-CA3C-4AAD-86E6-1CA676D5A169}" destId="{E064D666-9FBA-40C6-AF44-8888C5A01C27}" srcOrd="0" destOrd="0" parTransId="{48706C77-C1D5-4274-B939-1A7D87B843B3}" sibTransId="{C293E238-C0A9-476B-B214-87340893EF6E}"/>
    <dgm:cxn modelId="{AB56F0CA-452D-42E5-A379-76194DC7DF75}" type="presOf" srcId="{E064D666-9FBA-40C6-AF44-8888C5A01C27}" destId="{440CF74C-BBC1-427D-92DF-F9CA1349B6BD}" srcOrd="0" destOrd="0" presId="urn:microsoft.com/office/officeart/2005/8/layout/chevron2"/>
    <dgm:cxn modelId="{79D816BC-2A15-4776-922A-151D0A4EAF77}" type="presParOf" srcId="{A400187F-CCBD-4242-A66B-A6EF7710E399}" destId="{193F09B2-81FB-4615-A72B-4DF82D3644CC}" srcOrd="0" destOrd="0" presId="urn:microsoft.com/office/officeart/2005/8/layout/chevron2"/>
    <dgm:cxn modelId="{22F06341-06AF-40E5-9B69-420989025E23}" type="presParOf" srcId="{193F09B2-81FB-4615-A72B-4DF82D3644CC}" destId="{3ABE31F4-6AB6-4059-A53C-F7905041C6ED}" srcOrd="0" destOrd="0" presId="urn:microsoft.com/office/officeart/2005/8/layout/chevron2"/>
    <dgm:cxn modelId="{CFA9D3B0-FDA6-43E4-8877-6B5C73A1B055}" type="presParOf" srcId="{193F09B2-81FB-4615-A72B-4DF82D3644CC}" destId="{440CF74C-BBC1-427D-92DF-F9CA1349B6BD}" srcOrd="1" destOrd="0" presId="urn:microsoft.com/office/officeart/2005/8/layout/chevron2"/>
    <dgm:cxn modelId="{310E73B2-8E53-4B16-9071-2E4E3DA67563}" type="presParOf" srcId="{A400187F-CCBD-4242-A66B-A6EF7710E399}" destId="{37F42659-E802-4AAC-B856-0B84B6761D8D}" srcOrd="1" destOrd="0" presId="urn:microsoft.com/office/officeart/2005/8/layout/chevron2"/>
    <dgm:cxn modelId="{E6965549-8E3C-4C6F-99EB-AB5A65BCBB34}" type="presParOf" srcId="{A400187F-CCBD-4242-A66B-A6EF7710E399}" destId="{DFB13B09-CBDA-4479-9105-B2ED90033472}" srcOrd="2" destOrd="0" presId="urn:microsoft.com/office/officeart/2005/8/layout/chevron2"/>
    <dgm:cxn modelId="{8F1028EE-713C-4E78-8C23-B6A56E241C0D}" type="presParOf" srcId="{DFB13B09-CBDA-4479-9105-B2ED90033472}" destId="{91D6F60B-C338-44C6-A9A2-0BDD8B015ED4}" srcOrd="0" destOrd="0" presId="urn:microsoft.com/office/officeart/2005/8/layout/chevron2"/>
    <dgm:cxn modelId="{44A6E1C6-79FD-4454-8214-18AF1FF78442}" type="presParOf" srcId="{DFB13B09-CBDA-4479-9105-B2ED90033472}" destId="{08897D73-484F-472E-8A07-4BB28BE95207}" srcOrd="1" destOrd="0" presId="urn:microsoft.com/office/officeart/2005/8/layout/chevron2"/>
    <dgm:cxn modelId="{BD91F93A-EA4D-439D-A95F-2A4FF432A61D}" type="presParOf" srcId="{A400187F-CCBD-4242-A66B-A6EF7710E399}" destId="{2F50AE4A-6FB0-4011-AFBA-E29F3D53C79C}" srcOrd="3" destOrd="0" presId="urn:microsoft.com/office/officeart/2005/8/layout/chevron2"/>
    <dgm:cxn modelId="{12DE340A-544D-44C6-A242-1AADF34C6A86}" type="presParOf" srcId="{A400187F-CCBD-4242-A66B-A6EF7710E399}" destId="{87504AF8-EB10-4BBA-B85A-DBDA20441CC3}" srcOrd="4" destOrd="0" presId="urn:microsoft.com/office/officeart/2005/8/layout/chevron2"/>
    <dgm:cxn modelId="{2F9BE061-1014-4EEF-819F-DD1CAD0601B3}" type="presParOf" srcId="{87504AF8-EB10-4BBA-B85A-DBDA20441CC3}" destId="{178E5B1E-5332-4E61-9F1E-393379D1DB44}" srcOrd="0" destOrd="0" presId="urn:microsoft.com/office/officeart/2005/8/layout/chevron2"/>
    <dgm:cxn modelId="{F6137001-7F2C-4B86-BF01-3989C9E8CB75}" type="presParOf" srcId="{87504AF8-EB10-4BBA-B85A-DBDA20441CC3}" destId="{A3A1AF1B-A310-4023-B337-26AF7E3ABAC7}" srcOrd="1" destOrd="0" presId="urn:microsoft.com/office/officeart/2005/8/layout/chevron2"/>
    <dgm:cxn modelId="{064A3EC4-9AAE-42E7-8010-747E8AE3F466}" type="presParOf" srcId="{A400187F-CCBD-4242-A66B-A6EF7710E399}" destId="{E2A17AD5-924A-4FCD-8E19-F1803E1571B3}" srcOrd="5" destOrd="0" presId="urn:microsoft.com/office/officeart/2005/8/layout/chevron2"/>
    <dgm:cxn modelId="{6F87036A-5CF6-41E8-BFA1-467417267D77}" type="presParOf" srcId="{A400187F-CCBD-4242-A66B-A6EF7710E399}" destId="{9B202E1B-C4AD-4AEF-B5E0-46D2C24CCDBC}" srcOrd="6" destOrd="0" presId="urn:microsoft.com/office/officeart/2005/8/layout/chevron2"/>
    <dgm:cxn modelId="{19FC9D58-C3DE-4D0A-9B0A-E7C0F53922CE}" type="presParOf" srcId="{9B202E1B-C4AD-4AEF-B5E0-46D2C24CCDBC}" destId="{F773B1F6-0626-4758-9EFB-976BB101AAB4}" srcOrd="0" destOrd="0" presId="urn:microsoft.com/office/officeart/2005/8/layout/chevron2"/>
    <dgm:cxn modelId="{F9D52941-F174-4D6B-992C-097D32D772D9}" type="presParOf" srcId="{9B202E1B-C4AD-4AEF-B5E0-46D2C24CCDBC}" destId="{458AC8DF-CC8C-4D38-BE46-0B627590270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9C6FB90-6506-4FD0-A4CC-79C37652F7F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064D666-9FBA-40C6-AF44-8888C5A01C27}">
      <dgm:prSet/>
      <dgm:spPr>
        <a:solidFill>
          <a:schemeClr val="bg1"/>
        </a:solidFill>
      </dgm:spPr>
      <dgm:t>
        <a:bodyPr/>
        <a:lstStyle/>
        <a:p>
          <a:pPr rtl="0"/>
          <a:r>
            <a:rPr lang="pt-BR" dirty="0" smtClean="0"/>
            <a:t>Políticas de </a:t>
          </a:r>
          <a:r>
            <a:rPr lang="pt-BR" dirty="0" err="1" smtClean="0"/>
            <a:t>autoarquivamento</a:t>
          </a:r>
          <a:r>
            <a:rPr lang="pt-BR" dirty="0" smtClean="0"/>
            <a:t> dos periódicos com artigos submetidos pelo INPE</a:t>
          </a:r>
          <a:endParaRPr lang="pt-BR" dirty="0"/>
        </a:p>
      </dgm:t>
    </dgm:pt>
    <dgm:pt modelId="{48706C77-C1D5-4274-B939-1A7D87B843B3}" type="parTrans" cxnId="{2E861BE3-7AE6-45C4-8605-CD7D4FE38446}">
      <dgm:prSet/>
      <dgm:spPr/>
      <dgm:t>
        <a:bodyPr/>
        <a:lstStyle/>
        <a:p>
          <a:endParaRPr lang="pt-BR"/>
        </a:p>
      </dgm:t>
    </dgm:pt>
    <dgm:pt modelId="{C293E238-C0A9-476B-B214-87340893EF6E}" type="sibTrans" cxnId="{2E861BE3-7AE6-45C4-8605-CD7D4FE38446}">
      <dgm:prSet/>
      <dgm:spPr/>
      <dgm:t>
        <a:bodyPr/>
        <a:lstStyle/>
        <a:p>
          <a:endParaRPr lang="pt-BR"/>
        </a:p>
      </dgm:t>
    </dgm:pt>
    <dgm:pt modelId="{973B38E9-689E-481D-9078-45F5FF9AD007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pt-BR" dirty="0" smtClean="0"/>
            <a:t>Política de Depósito da Produção TC na Biblioteca Digital do INPE</a:t>
          </a:r>
          <a:endParaRPr lang="pt-BR" dirty="0"/>
        </a:p>
      </dgm:t>
    </dgm:pt>
    <dgm:pt modelId="{69D15561-3908-466B-8835-3EE87CFA7254}" type="parTrans" cxnId="{0E82430A-6C8F-4878-B143-8E1ACD7CC858}">
      <dgm:prSet/>
      <dgm:spPr/>
      <dgm:t>
        <a:bodyPr/>
        <a:lstStyle/>
        <a:p>
          <a:endParaRPr lang="pt-BR"/>
        </a:p>
      </dgm:t>
    </dgm:pt>
    <dgm:pt modelId="{8D1D6737-1DE0-4287-8A64-E1678EBEC273}" type="sibTrans" cxnId="{0E82430A-6C8F-4878-B143-8E1ACD7CC858}">
      <dgm:prSet/>
      <dgm:spPr/>
      <dgm:t>
        <a:bodyPr/>
        <a:lstStyle/>
        <a:p>
          <a:endParaRPr lang="pt-BR"/>
        </a:p>
      </dgm:t>
    </dgm:pt>
    <dgm:pt modelId="{0B8C129F-0142-43DD-856D-F52FE6784DDF}">
      <dgm:prSet/>
      <dgm:spPr/>
      <dgm:t>
        <a:bodyPr/>
        <a:lstStyle/>
        <a:p>
          <a:pPr rtl="0"/>
          <a:r>
            <a:rPr lang="pt-BR" dirty="0" smtClean="0"/>
            <a:t>Estímulo à Publicação em Periódicos de Acesso Aberto</a:t>
          </a:r>
          <a:endParaRPr lang="pt-BR" dirty="0"/>
        </a:p>
      </dgm:t>
    </dgm:pt>
    <dgm:pt modelId="{E9EEC0CE-7B30-4937-BE9F-31B3C86D9EEA}" type="parTrans" cxnId="{7CC6E5D8-84F1-4D27-A967-734B4119FD83}">
      <dgm:prSet/>
      <dgm:spPr/>
      <dgm:t>
        <a:bodyPr/>
        <a:lstStyle/>
        <a:p>
          <a:endParaRPr lang="pt-BR"/>
        </a:p>
      </dgm:t>
    </dgm:pt>
    <dgm:pt modelId="{EBEC6612-F053-4560-8CF8-6E58919D80B2}" type="sibTrans" cxnId="{7CC6E5D8-84F1-4D27-A967-734B4119FD83}">
      <dgm:prSet/>
      <dgm:spPr/>
      <dgm:t>
        <a:bodyPr/>
        <a:lstStyle/>
        <a:p>
          <a:endParaRPr lang="pt-BR"/>
        </a:p>
      </dgm:t>
    </dgm:pt>
    <dgm:pt modelId="{1616B678-638F-426C-8592-77BB5CC5202E}">
      <dgm:prSet/>
      <dgm:spPr/>
      <dgm:t>
        <a:bodyPr/>
        <a:lstStyle/>
        <a:p>
          <a:pPr rtl="0"/>
          <a:r>
            <a:rPr lang="pt-BR" dirty="0" smtClean="0"/>
            <a:t>Grupo Permanente de Editoração de Eventos Organizados pelo INPE</a:t>
          </a:r>
          <a:endParaRPr lang="pt-BR" dirty="0"/>
        </a:p>
      </dgm:t>
    </dgm:pt>
    <dgm:pt modelId="{B8069619-ECE2-4F62-9002-F7816D118C9E}" type="parTrans" cxnId="{CA9CB812-7C04-47C7-964F-023F85536CDE}">
      <dgm:prSet/>
      <dgm:spPr/>
      <dgm:t>
        <a:bodyPr/>
        <a:lstStyle/>
        <a:p>
          <a:endParaRPr lang="pt-BR"/>
        </a:p>
      </dgm:t>
    </dgm:pt>
    <dgm:pt modelId="{FA76F9D4-845C-4BE3-8E3F-4BC0583DB0D7}" type="sibTrans" cxnId="{CA9CB812-7C04-47C7-964F-023F85536CDE}">
      <dgm:prSet/>
      <dgm:spPr/>
      <dgm:t>
        <a:bodyPr/>
        <a:lstStyle/>
        <a:p>
          <a:endParaRPr lang="pt-BR"/>
        </a:p>
      </dgm:t>
    </dgm:pt>
    <dgm:pt modelId="{8FA0D39A-CA3C-4AAD-86E6-1CA676D5A169}">
      <dgm:prSet/>
      <dgm:spPr/>
      <dgm:t>
        <a:bodyPr/>
        <a:lstStyle/>
        <a:p>
          <a:pPr rtl="0"/>
          <a:r>
            <a:rPr lang="pt-BR" dirty="0" smtClean="0"/>
            <a:t>1</a:t>
          </a:r>
          <a:endParaRPr lang="pt-BR" dirty="0"/>
        </a:p>
      </dgm:t>
    </dgm:pt>
    <dgm:pt modelId="{7B7F9897-3DB2-4FA9-BA8B-8F875E6987C8}" type="parTrans" cxnId="{FE0ED7DC-7BD1-4F5A-A676-AC5A9C1B296E}">
      <dgm:prSet/>
      <dgm:spPr/>
      <dgm:t>
        <a:bodyPr/>
        <a:lstStyle/>
        <a:p>
          <a:endParaRPr lang="pt-BR"/>
        </a:p>
      </dgm:t>
    </dgm:pt>
    <dgm:pt modelId="{2F2DA794-B4E3-4E42-B1ED-D93F85070F9D}" type="sibTrans" cxnId="{FE0ED7DC-7BD1-4F5A-A676-AC5A9C1B296E}">
      <dgm:prSet/>
      <dgm:spPr/>
      <dgm:t>
        <a:bodyPr/>
        <a:lstStyle/>
        <a:p>
          <a:endParaRPr lang="pt-BR"/>
        </a:p>
      </dgm:t>
    </dgm:pt>
    <dgm:pt modelId="{35C82D31-F93A-41CE-9CE9-D920CA1EA58B}">
      <dgm:prSet/>
      <dgm:spPr/>
      <dgm:t>
        <a:bodyPr/>
        <a:lstStyle/>
        <a:p>
          <a:pPr rtl="0"/>
          <a:r>
            <a:rPr lang="pt-BR" dirty="0" smtClean="0"/>
            <a:t>2</a:t>
          </a:r>
          <a:endParaRPr lang="pt-BR" dirty="0"/>
        </a:p>
      </dgm:t>
    </dgm:pt>
    <dgm:pt modelId="{33D3D7CB-5EB7-4EF4-947F-118FFA3F89D6}" type="parTrans" cxnId="{0F425086-7181-495B-A578-AF0B1558053C}">
      <dgm:prSet/>
      <dgm:spPr/>
      <dgm:t>
        <a:bodyPr/>
        <a:lstStyle/>
        <a:p>
          <a:endParaRPr lang="pt-BR"/>
        </a:p>
      </dgm:t>
    </dgm:pt>
    <dgm:pt modelId="{BF3D94A0-BB63-4C1F-8C30-F6F4EE4E155F}" type="sibTrans" cxnId="{0F425086-7181-495B-A578-AF0B1558053C}">
      <dgm:prSet/>
      <dgm:spPr/>
      <dgm:t>
        <a:bodyPr/>
        <a:lstStyle/>
        <a:p>
          <a:endParaRPr lang="pt-BR"/>
        </a:p>
      </dgm:t>
    </dgm:pt>
    <dgm:pt modelId="{A94A062C-CC56-455D-B5B4-F4805A873F0F}">
      <dgm:prSet/>
      <dgm:spPr/>
      <dgm:t>
        <a:bodyPr/>
        <a:lstStyle/>
        <a:p>
          <a:pPr rtl="0"/>
          <a:r>
            <a:rPr lang="pt-BR" dirty="0" smtClean="0"/>
            <a:t>3</a:t>
          </a:r>
          <a:endParaRPr lang="pt-BR" dirty="0"/>
        </a:p>
      </dgm:t>
    </dgm:pt>
    <dgm:pt modelId="{8C9B615D-7EF0-411F-A236-0A22D6AFC925}" type="parTrans" cxnId="{590B5A69-E029-40D1-B201-CE88DF616FCD}">
      <dgm:prSet/>
      <dgm:spPr/>
      <dgm:t>
        <a:bodyPr/>
        <a:lstStyle/>
        <a:p>
          <a:endParaRPr lang="pt-BR"/>
        </a:p>
      </dgm:t>
    </dgm:pt>
    <dgm:pt modelId="{5C792A35-9F18-4A65-A6B5-F791BC82D881}" type="sibTrans" cxnId="{590B5A69-E029-40D1-B201-CE88DF616FCD}">
      <dgm:prSet/>
      <dgm:spPr/>
      <dgm:t>
        <a:bodyPr/>
        <a:lstStyle/>
        <a:p>
          <a:endParaRPr lang="pt-BR"/>
        </a:p>
      </dgm:t>
    </dgm:pt>
    <dgm:pt modelId="{2F8598F1-4C80-48EF-962F-CF05554E517B}">
      <dgm:prSet/>
      <dgm:spPr/>
      <dgm:t>
        <a:bodyPr/>
        <a:lstStyle/>
        <a:p>
          <a:pPr rtl="0"/>
          <a:r>
            <a:rPr lang="pt-BR" dirty="0" smtClean="0"/>
            <a:t>4</a:t>
          </a:r>
          <a:endParaRPr lang="pt-BR" dirty="0"/>
        </a:p>
      </dgm:t>
    </dgm:pt>
    <dgm:pt modelId="{1F0E853D-4DF8-4263-9697-D2DBACEAE819}" type="parTrans" cxnId="{3ED5B499-CD64-4FF0-B635-4C767D347DC5}">
      <dgm:prSet/>
      <dgm:spPr/>
      <dgm:t>
        <a:bodyPr/>
        <a:lstStyle/>
        <a:p>
          <a:endParaRPr lang="pt-BR"/>
        </a:p>
      </dgm:t>
    </dgm:pt>
    <dgm:pt modelId="{960DF926-567D-43B0-A007-F0622EAFE1FA}" type="sibTrans" cxnId="{3ED5B499-CD64-4FF0-B635-4C767D347DC5}">
      <dgm:prSet/>
      <dgm:spPr/>
      <dgm:t>
        <a:bodyPr/>
        <a:lstStyle/>
        <a:p>
          <a:endParaRPr lang="pt-BR"/>
        </a:p>
      </dgm:t>
    </dgm:pt>
    <dgm:pt modelId="{A400187F-CCBD-4242-A66B-A6EF7710E399}" type="pres">
      <dgm:prSet presAssocID="{49C6FB90-6506-4FD0-A4CC-79C37652F7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93F09B2-81FB-4615-A72B-4DF82D3644CC}" type="pres">
      <dgm:prSet presAssocID="{8FA0D39A-CA3C-4AAD-86E6-1CA676D5A169}" presName="composite" presStyleCnt="0"/>
      <dgm:spPr/>
    </dgm:pt>
    <dgm:pt modelId="{3ABE31F4-6AB6-4059-A53C-F7905041C6ED}" type="pres">
      <dgm:prSet presAssocID="{8FA0D39A-CA3C-4AAD-86E6-1CA676D5A16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40CF74C-BBC1-427D-92DF-F9CA1349B6BD}" type="pres">
      <dgm:prSet presAssocID="{8FA0D39A-CA3C-4AAD-86E6-1CA676D5A16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F42659-E802-4AAC-B856-0B84B6761D8D}" type="pres">
      <dgm:prSet presAssocID="{2F2DA794-B4E3-4E42-B1ED-D93F85070F9D}" presName="sp" presStyleCnt="0"/>
      <dgm:spPr/>
    </dgm:pt>
    <dgm:pt modelId="{DFB13B09-CBDA-4479-9105-B2ED90033472}" type="pres">
      <dgm:prSet presAssocID="{35C82D31-F93A-41CE-9CE9-D920CA1EA58B}" presName="composite" presStyleCnt="0"/>
      <dgm:spPr/>
    </dgm:pt>
    <dgm:pt modelId="{91D6F60B-C338-44C6-A9A2-0BDD8B015ED4}" type="pres">
      <dgm:prSet presAssocID="{35C82D31-F93A-41CE-9CE9-D920CA1EA58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8897D73-484F-472E-8A07-4BB28BE95207}" type="pres">
      <dgm:prSet presAssocID="{35C82D31-F93A-41CE-9CE9-D920CA1EA58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50AE4A-6FB0-4011-AFBA-E29F3D53C79C}" type="pres">
      <dgm:prSet presAssocID="{BF3D94A0-BB63-4C1F-8C30-F6F4EE4E155F}" presName="sp" presStyleCnt="0"/>
      <dgm:spPr/>
    </dgm:pt>
    <dgm:pt modelId="{87504AF8-EB10-4BBA-B85A-DBDA20441CC3}" type="pres">
      <dgm:prSet presAssocID="{A94A062C-CC56-455D-B5B4-F4805A873F0F}" presName="composite" presStyleCnt="0"/>
      <dgm:spPr/>
    </dgm:pt>
    <dgm:pt modelId="{178E5B1E-5332-4E61-9F1E-393379D1DB44}" type="pres">
      <dgm:prSet presAssocID="{A94A062C-CC56-455D-B5B4-F4805A873F0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A1AF1B-A310-4023-B337-26AF7E3ABAC7}" type="pres">
      <dgm:prSet presAssocID="{A94A062C-CC56-455D-B5B4-F4805A873F0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A17AD5-924A-4FCD-8E19-F1803E1571B3}" type="pres">
      <dgm:prSet presAssocID="{5C792A35-9F18-4A65-A6B5-F791BC82D881}" presName="sp" presStyleCnt="0"/>
      <dgm:spPr/>
    </dgm:pt>
    <dgm:pt modelId="{568EA7AF-3CDC-4204-8040-F6F94532218D}" type="pres">
      <dgm:prSet presAssocID="{2F8598F1-4C80-48EF-962F-CF05554E517B}" presName="composite" presStyleCnt="0"/>
      <dgm:spPr/>
    </dgm:pt>
    <dgm:pt modelId="{31B66E01-1659-4C40-9142-4C4A39B42DA4}" type="pres">
      <dgm:prSet presAssocID="{2F8598F1-4C80-48EF-962F-CF05554E517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36D2EE-1732-49C6-86A5-D3146D69702C}" type="pres">
      <dgm:prSet presAssocID="{2F8598F1-4C80-48EF-962F-CF05554E517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90B5A69-E029-40D1-B201-CE88DF616FCD}" srcId="{49C6FB90-6506-4FD0-A4CC-79C37652F7F8}" destId="{A94A062C-CC56-455D-B5B4-F4805A873F0F}" srcOrd="2" destOrd="0" parTransId="{8C9B615D-7EF0-411F-A236-0A22D6AFC925}" sibTransId="{5C792A35-9F18-4A65-A6B5-F791BC82D881}"/>
    <dgm:cxn modelId="{50E277E6-9FAF-4072-9668-E4F636F59B6F}" type="presOf" srcId="{1616B678-638F-426C-8592-77BB5CC5202E}" destId="{4036D2EE-1732-49C6-86A5-D3146D69702C}" srcOrd="0" destOrd="0" presId="urn:microsoft.com/office/officeart/2005/8/layout/chevron2"/>
    <dgm:cxn modelId="{FE0ED7DC-7BD1-4F5A-A676-AC5A9C1B296E}" srcId="{49C6FB90-6506-4FD0-A4CC-79C37652F7F8}" destId="{8FA0D39A-CA3C-4AAD-86E6-1CA676D5A169}" srcOrd="0" destOrd="0" parTransId="{7B7F9897-3DB2-4FA9-BA8B-8F875E6987C8}" sibTransId="{2F2DA794-B4E3-4E42-B1ED-D93F85070F9D}"/>
    <dgm:cxn modelId="{0E82430A-6C8F-4878-B143-8E1ACD7CC858}" srcId="{35C82D31-F93A-41CE-9CE9-D920CA1EA58B}" destId="{973B38E9-689E-481D-9078-45F5FF9AD007}" srcOrd="0" destOrd="0" parTransId="{69D15561-3908-466B-8835-3EE87CFA7254}" sibTransId="{8D1D6737-1DE0-4287-8A64-E1678EBEC273}"/>
    <dgm:cxn modelId="{16A764CB-5009-4BC4-BFAC-7393E3BF68FE}" type="presOf" srcId="{35C82D31-F93A-41CE-9CE9-D920CA1EA58B}" destId="{91D6F60B-C338-44C6-A9A2-0BDD8B015ED4}" srcOrd="0" destOrd="0" presId="urn:microsoft.com/office/officeart/2005/8/layout/chevron2"/>
    <dgm:cxn modelId="{3ED5B499-CD64-4FF0-B635-4C767D347DC5}" srcId="{49C6FB90-6506-4FD0-A4CC-79C37652F7F8}" destId="{2F8598F1-4C80-48EF-962F-CF05554E517B}" srcOrd="3" destOrd="0" parTransId="{1F0E853D-4DF8-4263-9697-D2DBACEAE819}" sibTransId="{960DF926-567D-43B0-A007-F0622EAFE1FA}"/>
    <dgm:cxn modelId="{CB1248C1-4E7E-4A47-B090-1F75DB888BDA}" type="presOf" srcId="{A94A062C-CC56-455D-B5B4-F4805A873F0F}" destId="{178E5B1E-5332-4E61-9F1E-393379D1DB44}" srcOrd="0" destOrd="0" presId="urn:microsoft.com/office/officeart/2005/8/layout/chevron2"/>
    <dgm:cxn modelId="{CB7D9A70-BEEB-45D3-9AA7-82CBFD0438D6}" type="presOf" srcId="{8FA0D39A-CA3C-4AAD-86E6-1CA676D5A169}" destId="{3ABE31F4-6AB6-4059-A53C-F7905041C6ED}" srcOrd="0" destOrd="0" presId="urn:microsoft.com/office/officeart/2005/8/layout/chevron2"/>
    <dgm:cxn modelId="{7CC6E5D8-84F1-4D27-A967-734B4119FD83}" srcId="{A94A062C-CC56-455D-B5B4-F4805A873F0F}" destId="{0B8C129F-0142-43DD-856D-F52FE6784DDF}" srcOrd="0" destOrd="0" parTransId="{E9EEC0CE-7B30-4937-BE9F-31B3C86D9EEA}" sibTransId="{EBEC6612-F053-4560-8CF8-6E58919D80B2}"/>
    <dgm:cxn modelId="{AEBDC115-0F62-4285-8AEC-14D362CFAA93}" type="presOf" srcId="{49C6FB90-6506-4FD0-A4CC-79C37652F7F8}" destId="{A400187F-CCBD-4242-A66B-A6EF7710E399}" srcOrd="0" destOrd="0" presId="urn:microsoft.com/office/officeart/2005/8/layout/chevron2"/>
    <dgm:cxn modelId="{0F425086-7181-495B-A578-AF0B1558053C}" srcId="{49C6FB90-6506-4FD0-A4CC-79C37652F7F8}" destId="{35C82D31-F93A-41CE-9CE9-D920CA1EA58B}" srcOrd="1" destOrd="0" parTransId="{33D3D7CB-5EB7-4EF4-947F-118FFA3F89D6}" sibTransId="{BF3D94A0-BB63-4C1F-8C30-F6F4EE4E155F}"/>
    <dgm:cxn modelId="{CA9CB812-7C04-47C7-964F-023F85536CDE}" srcId="{2F8598F1-4C80-48EF-962F-CF05554E517B}" destId="{1616B678-638F-426C-8592-77BB5CC5202E}" srcOrd="0" destOrd="0" parTransId="{B8069619-ECE2-4F62-9002-F7816D118C9E}" sibTransId="{FA76F9D4-845C-4BE3-8E3F-4BC0583DB0D7}"/>
    <dgm:cxn modelId="{DD6B2F53-9613-44E3-A54F-F4BAF92610A0}" type="presOf" srcId="{2F8598F1-4C80-48EF-962F-CF05554E517B}" destId="{31B66E01-1659-4C40-9142-4C4A39B42DA4}" srcOrd="0" destOrd="0" presId="urn:microsoft.com/office/officeart/2005/8/layout/chevron2"/>
    <dgm:cxn modelId="{C42E0D9E-09BA-483B-9860-F78760CEA853}" type="presOf" srcId="{0B8C129F-0142-43DD-856D-F52FE6784DDF}" destId="{A3A1AF1B-A310-4023-B337-26AF7E3ABAC7}" srcOrd="0" destOrd="0" presId="urn:microsoft.com/office/officeart/2005/8/layout/chevron2"/>
    <dgm:cxn modelId="{11C8DBCC-DBBA-4738-9CEE-51FCB7928B82}" type="presOf" srcId="{E064D666-9FBA-40C6-AF44-8888C5A01C27}" destId="{440CF74C-BBC1-427D-92DF-F9CA1349B6BD}" srcOrd="0" destOrd="0" presId="urn:microsoft.com/office/officeart/2005/8/layout/chevron2"/>
    <dgm:cxn modelId="{2E861BE3-7AE6-45C4-8605-CD7D4FE38446}" srcId="{8FA0D39A-CA3C-4AAD-86E6-1CA676D5A169}" destId="{E064D666-9FBA-40C6-AF44-8888C5A01C27}" srcOrd="0" destOrd="0" parTransId="{48706C77-C1D5-4274-B939-1A7D87B843B3}" sibTransId="{C293E238-C0A9-476B-B214-87340893EF6E}"/>
    <dgm:cxn modelId="{2CCA0F13-5302-4F03-B6F0-76E1969589D3}" type="presOf" srcId="{973B38E9-689E-481D-9078-45F5FF9AD007}" destId="{08897D73-484F-472E-8A07-4BB28BE95207}" srcOrd="0" destOrd="0" presId="urn:microsoft.com/office/officeart/2005/8/layout/chevron2"/>
    <dgm:cxn modelId="{66147155-450C-4BDA-BEEA-6467FCF74A87}" type="presParOf" srcId="{A400187F-CCBD-4242-A66B-A6EF7710E399}" destId="{193F09B2-81FB-4615-A72B-4DF82D3644CC}" srcOrd="0" destOrd="0" presId="urn:microsoft.com/office/officeart/2005/8/layout/chevron2"/>
    <dgm:cxn modelId="{806D5EA8-5F8D-4C34-B1C1-285DB0027557}" type="presParOf" srcId="{193F09B2-81FB-4615-A72B-4DF82D3644CC}" destId="{3ABE31F4-6AB6-4059-A53C-F7905041C6ED}" srcOrd="0" destOrd="0" presId="urn:microsoft.com/office/officeart/2005/8/layout/chevron2"/>
    <dgm:cxn modelId="{A3B2412A-88CC-41E2-9ADA-BF7026A536E6}" type="presParOf" srcId="{193F09B2-81FB-4615-A72B-4DF82D3644CC}" destId="{440CF74C-BBC1-427D-92DF-F9CA1349B6BD}" srcOrd="1" destOrd="0" presId="urn:microsoft.com/office/officeart/2005/8/layout/chevron2"/>
    <dgm:cxn modelId="{3DF00846-D256-4AB6-AB15-5E6FF3DC6DBC}" type="presParOf" srcId="{A400187F-CCBD-4242-A66B-A6EF7710E399}" destId="{37F42659-E802-4AAC-B856-0B84B6761D8D}" srcOrd="1" destOrd="0" presId="urn:microsoft.com/office/officeart/2005/8/layout/chevron2"/>
    <dgm:cxn modelId="{4F86C9E7-33A5-4551-8E14-A08FEF1BA469}" type="presParOf" srcId="{A400187F-CCBD-4242-A66B-A6EF7710E399}" destId="{DFB13B09-CBDA-4479-9105-B2ED90033472}" srcOrd="2" destOrd="0" presId="urn:microsoft.com/office/officeart/2005/8/layout/chevron2"/>
    <dgm:cxn modelId="{38D8187A-5D31-4FD6-A44E-AECF3C918040}" type="presParOf" srcId="{DFB13B09-CBDA-4479-9105-B2ED90033472}" destId="{91D6F60B-C338-44C6-A9A2-0BDD8B015ED4}" srcOrd="0" destOrd="0" presId="urn:microsoft.com/office/officeart/2005/8/layout/chevron2"/>
    <dgm:cxn modelId="{9420AA04-C37C-4C1E-9337-80B375D1BA1D}" type="presParOf" srcId="{DFB13B09-CBDA-4479-9105-B2ED90033472}" destId="{08897D73-484F-472E-8A07-4BB28BE95207}" srcOrd="1" destOrd="0" presId="urn:microsoft.com/office/officeart/2005/8/layout/chevron2"/>
    <dgm:cxn modelId="{AEE0DE93-D975-4D7C-AB25-62BB7DD02879}" type="presParOf" srcId="{A400187F-CCBD-4242-A66B-A6EF7710E399}" destId="{2F50AE4A-6FB0-4011-AFBA-E29F3D53C79C}" srcOrd="3" destOrd="0" presId="urn:microsoft.com/office/officeart/2005/8/layout/chevron2"/>
    <dgm:cxn modelId="{0FFF72A6-AC15-4F2E-BD5F-9AB1C04B58A5}" type="presParOf" srcId="{A400187F-CCBD-4242-A66B-A6EF7710E399}" destId="{87504AF8-EB10-4BBA-B85A-DBDA20441CC3}" srcOrd="4" destOrd="0" presId="urn:microsoft.com/office/officeart/2005/8/layout/chevron2"/>
    <dgm:cxn modelId="{6BD6B917-A3C8-40FC-85E5-A7E8F81A2577}" type="presParOf" srcId="{87504AF8-EB10-4BBA-B85A-DBDA20441CC3}" destId="{178E5B1E-5332-4E61-9F1E-393379D1DB44}" srcOrd="0" destOrd="0" presId="urn:microsoft.com/office/officeart/2005/8/layout/chevron2"/>
    <dgm:cxn modelId="{3E8928C0-BE26-4197-AB3B-B332805A0628}" type="presParOf" srcId="{87504AF8-EB10-4BBA-B85A-DBDA20441CC3}" destId="{A3A1AF1B-A310-4023-B337-26AF7E3ABAC7}" srcOrd="1" destOrd="0" presId="urn:microsoft.com/office/officeart/2005/8/layout/chevron2"/>
    <dgm:cxn modelId="{27C1057D-2E61-4224-86A3-1C7FF9CD2060}" type="presParOf" srcId="{A400187F-CCBD-4242-A66B-A6EF7710E399}" destId="{E2A17AD5-924A-4FCD-8E19-F1803E1571B3}" srcOrd="5" destOrd="0" presId="urn:microsoft.com/office/officeart/2005/8/layout/chevron2"/>
    <dgm:cxn modelId="{73259396-BF58-4F7B-9B80-AE4A5E95A3DC}" type="presParOf" srcId="{A400187F-CCBD-4242-A66B-A6EF7710E399}" destId="{568EA7AF-3CDC-4204-8040-F6F94532218D}" srcOrd="6" destOrd="0" presId="urn:microsoft.com/office/officeart/2005/8/layout/chevron2"/>
    <dgm:cxn modelId="{783D1753-D081-4D93-8E14-570DFB58B935}" type="presParOf" srcId="{568EA7AF-3CDC-4204-8040-F6F94532218D}" destId="{31B66E01-1659-4C40-9142-4C4A39B42DA4}" srcOrd="0" destOrd="0" presId="urn:microsoft.com/office/officeart/2005/8/layout/chevron2"/>
    <dgm:cxn modelId="{80916CC3-C895-486A-98C9-FEEE3D237001}" type="presParOf" srcId="{568EA7AF-3CDC-4204-8040-F6F94532218D}" destId="{4036D2EE-1732-49C6-86A5-D3146D6970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500078-4D2B-4787-BC35-46EF0EE022D3}">
      <dsp:nvSpPr>
        <dsp:cNvPr id="0" name=""/>
        <dsp:cNvSpPr/>
      </dsp:nvSpPr>
      <dsp:spPr>
        <a:xfrm rot="5400000">
          <a:off x="-133756" y="135852"/>
          <a:ext cx="891712" cy="62419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1</a:t>
          </a:r>
          <a:endParaRPr lang="pt-BR" sz="1800" kern="1200" dirty="0"/>
        </a:p>
      </dsp:txBody>
      <dsp:txXfrm rot="5400000">
        <a:off x="-133756" y="135852"/>
        <a:ext cx="891712" cy="624198"/>
      </dsp:txXfrm>
    </dsp:sp>
    <dsp:sp modelId="{73F384F3-1E4F-43F8-B7B1-3AAE931A07B6}">
      <dsp:nvSpPr>
        <dsp:cNvPr id="0" name=""/>
        <dsp:cNvSpPr/>
      </dsp:nvSpPr>
      <dsp:spPr>
        <a:xfrm rot="5400000">
          <a:off x="4137092" y="-3510798"/>
          <a:ext cx="579613" cy="760540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500" kern="1200" dirty="0" smtClean="0"/>
            <a:t>Apresentação</a:t>
          </a:r>
          <a:endParaRPr lang="pt-BR" sz="3500" kern="1200" dirty="0"/>
        </a:p>
      </dsp:txBody>
      <dsp:txXfrm rot="5400000">
        <a:off x="4137092" y="-3510798"/>
        <a:ext cx="579613" cy="7605401"/>
      </dsp:txXfrm>
    </dsp:sp>
    <dsp:sp modelId="{4DEDA072-F52B-41E0-AAE6-6928B8969CA6}">
      <dsp:nvSpPr>
        <dsp:cNvPr id="0" name=""/>
        <dsp:cNvSpPr/>
      </dsp:nvSpPr>
      <dsp:spPr>
        <a:xfrm rot="5400000">
          <a:off x="-133756" y="907638"/>
          <a:ext cx="891712" cy="62419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2</a:t>
          </a:r>
          <a:endParaRPr lang="pt-BR" sz="1800" kern="1200" dirty="0"/>
        </a:p>
      </dsp:txBody>
      <dsp:txXfrm rot="5400000">
        <a:off x="-133756" y="907638"/>
        <a:ext cx="891712" cy="624198"/>
      </dsp:txXfrm>
    </dsp:sp>
    <dsp:sp modelId="{DA374E95-FDDD-4678-9A56-49F86E7CDE88}">
      <dsp:nvSpPr>
        <dsp:cNvPr id="0" name=""/>
        <dsp:cNvSpPr/>
      </dsp:nvSpPr>
      <dsp:spPr>
        <a:xfrm rot="5400000">
          <a:off x="4137092" y="-2739012"/>
          <a:ext cx="579613" cy="760540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500" kern="1200" smtClean="0"/>
            <a:t>Indicadores da Produção TC do INPE</a:t>
          </a:r>
          <a:endParaRPr lang="pt-BR" sz="3500" kern="1200" dirty="0"/>
        </a:p>
      </dsp:txBody>
      <dsp:txXfrm rot="5400000">
        <a:off x="4137092" y="-2739012"/>
        <a:ext cx="579613" cy="7605401"/>
      </dsp:txXfrm>
    </dsp:sp>
    <dsp:sp modelId="{3998ABC2-6BD5-481A-9329-577EE7BD5CD0}">
      <dsp:nvSpPr>
        <dsp:cNvPr id="0" name=""/>
        <dsp:cNvSpPr/>
      </dsp:nvSpPr>
      <dsp:spPr>
        <a:xfrm rot="5400000">
          <a:off x="-133756" y="1679424"/>
          <a:ext cx="891712" cy="62419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3</a:t>
          </a:r>
          <a:endParaRPr lang="pt-BR" sz="1800" kern="1200" dirty="0"/>
        </a:p>
      </dsp:txBody>
      <dsp:txXfrm rot="5400000">
        <a:off x="-133756" y="1679424"/>
        <a:ext cx="891712" cy="624198"/>
      </dsp:txXfrm>
    </dsp:sp>
    <dsp:sp modelId="{6EE13343-769F-427D-874F-A855A95073A6}">
      <dsp:nvSpPr>
        <dsp:cNvPr id="0" name=""/>
        <dsp:cNvSpPr/>
      </dsp:nvSpPr>
      <dsp:spPr>
        <a:xfrm rot="5400000">
          <a:off x="4137092" y="-1967226"/>
          <a:ext cx="579613" cy="760540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500" kern="1200" dirty="0" smtClean="0"/>
            <a:t>Objetivos da Coleta de Dados</a:t>
          </a:r>
          <a:endParaRPr lang="pt-BR" sz="3500" kern="1200" dirty="0"/>
        </a:p>
      </dsp:txBody>
      <dsp:txXfrm rot="5400000">
        <a:off x="4137092" y="-1967226"/>
        <a:ext cx="579613" cy="7605401"/>
      </dsp:txXfrm>
    </dsp:sp>
    <dsp:sp modelId="{39BC3C22-593C-4B91-BD5D-225ABBA90DE6}">
      <dsp:nvSpPr>
        <dsp:cNvPr id="0" name=""/>
        <dsp:cNvSpPr/>
      </dsp:nvSpPr>
      <dsp:spPr>
        <a:xfrm rot="5400000">
          <a:off x="-133756" y="2451210"/>
          <a:ext cx="891712" cy="62419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4</a:t>
          </a:r>
          <a:endParaRPr lang="pt-BR" sz="1800" kern="1200" dirty="0"/>
        </a:p>
      </dsp:txBody>
      <dsp:txXfrm rot="5400000">
        <a:off x="-133756" y="2451210"/>
        <a:ext cx="891712" cy="624198"/>
      </dsp:txXfrm>
    </dsp:sp>
    <dsp:sp modelId="{FC52DE2C-F7E4-4C1B-B5F0-6478C0D9518A}">
      <dsp:nvSpPr>
        <dsp:cNvPr id="0" name=""/>
        <dsp:cNvSpPr/>
      </dsp:nvSpPr>
      <dsp:spPr>
        <a:xfrm rot="5400000">
          <a:off x="4137092" y="-1195440"/>
          <a:ext cx="579613" cy="760540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500" kern="1200" dirty="0" smtClean="0"/>
            <a:t>Importância da Coleta de Dados</a:t>
          </a:r>
          <a:endParaRPr lang="pt-BR" sz="3500" kern="1200" dirty="0"/>
        </a:p>
      </dsp:txBody>
      <dsp:txXfrm rot="5400000">
        <a:off x="4137092" y="-1195440"/>
        <a:ext cx="579613" cy="7605401"/>
      </dsp:txXfrm>
    </dsp:sp>
    <dsp:sp modelId="{46E1442B-6712-4580-94F5-1830ACE6C005}">
      <dsp:nvSpPr>
        <dsp:cNvPr id="0" name=""/>
        <dsp:cNvSpPr/>
      </dsp:nvSpPr>
      <dsp:spPr>
        <a:xfrm rot="5400000">
          <a:off x="-133756" y="3222996"/>
          <a:ext cx="891712" cy="62419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5</a:t>
          </a:r>
          <a:endParaRPr lang="pt-BR" sz="1800" kern="1200" dirty="0"/>
        </a:p>
      </dsp:txBody>
      <dsp:txXfrm rot="5400000">
        <a:off x="-133756" y="3222996"/>
        <a:ext cx="891712" cy="624198"/>
      </dsp:txXfrm>
    </dsp:sp>
    <dsp:sp modelId="{71792D9D-663C-4AD6-A88F-98F5246A4EAF}">
      <dsp:nvSpPr>
        <dsp:cNvPr id="0" name=""/>
        <dsp:cNvSpPr/>
      </dsp:nvSpPr>
      <dsp:spPr>
        <a:xfrm rot="5400000">
          <a:off x="4137092" y="-423654"/>
          <a:ext cx="579613" cy="760540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500" kern="1200" dirty="0" smtClean="0"/>
            <a:t>Resultados da Coleta </a:t>
          </a:r>
          <a:r>
            <a:rPr lang="pt-BR" sz="3500" kern="1200" dirty="0" err="1" smtClean="0"/>
            <a:t>1ºSem/13</a:t>
          </a:r>
          <a:endParaRPr lang="pt-BR" sz="3500" kern="1200" dirty="0"/>
        </a:p>
      </dsp:txBody>
      <dsp:txXfrm rot="5400000">
        <a:off x="4137092" y="-423654"/>
        <a:ext cx="579613" cy="760540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BE31F4-6AB6-4059-A53C-F7905041C6ED}">
      <dsp:nvSpPr>
        <dsp:cNvPr id="0" name=""/>
        <dsp:cNvSpPr/>
      </dsp:nvSpPr>
      <dsp:spPr>
        <a:xfrm rot="5400000">
          <a:off x="-167694" y="170102"/>
          <a:ext cx="1117961" cy="782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1</a:t>
          </a:r>
          <a:endParaRPr lang="pt-BR" sz="2200" kern="1200" dirty="0"/>
        </a:p>
      </dsp:txBody>
      <dsp:txXfrm rot="5400000">
        <a:off x="-167694" y="170102"/>
        <a:ext cx="1117961" cy="782573"/>
      </dsp:txXfrm>
    </dsp:sp>
    <dsp:sp modelId="{440CF74C-BBC1-427D-92DF-F9CA1349B6BD}">
      <dsp:nvSpPr>
        <dsp:cNvPr id="0" name=""/>
        <dsp:cNvSpPr/>
      </dsp:nvSpPr>
      <dsp:spPr>
        <a:xfrm rot="5400000">
          <a:off x="3914149" y="-3129167"/>
          <a:ext cx="726675" cy="6989826"/>
        </a:xfrm>
        <a:prstGeom prst="round2SameRect">
          <a:avLst/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Políticas de </a:t>
          </a:r>
          <a:r>
            <a:rPr lang="pt-BR" sz="2300" kern="1200" dirty="0" err="1" smtClean="0"/>
            <a:t>autoarquivamento</a:t>
          </a:r>
          <a:r>
            <a:rPr lang="pt-BR" sz="2300" kern="1200" dirty="0" smtClean="0"/>
            <a:t> dos periódicos com artigos submetidos pelo INPE</a:t>
          </a:r>
          <a:endParaRPr lang="pt-BR" sz="2300" kern="1200" dirty="0"/>
        </a:p>
      </dsp:txBody>
      <dsp:txXfrm rot="5400000">
        <a:off x="3914149" y="-3129167"/>
        <a:ext cx="726675" cy="6989826"/>
      </dsp:txXfrm>
    </dsp:sp>
    <dsp:sp modelId="{91D6F60B-C338-44C6-A9A2-0BDD8B015ED4}">
      <dsp:nvSpPr>
        <dsp:cNvPr id="0" name=""/>
        <dsp:cNvSpPr/>
      </dsp:nvSpPr>
      <dsp:spPr>
        <a:xfrm rot="5400000">
          <a:off x="-167694" y="1139496"/>
          <a:ext cx="1117961" cy="782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2</a:t>
          </a:r>
          <a:endParaRPr lang="pt-BR" sz="2200" kern="1200" dirty="0"/>
        </a:p>
      </dsp:txBody>
      <dsp:txXfrm rot="5400000">
        <a:off x="-167694" y="1139496"/>
        <a:ext cx="1117961" cy="782573"/>
      </dsp:txXfrm>
    </dsp:sp>
    <dsp:sp modelId="{08897D73-484F-472E-8A07-4BB28BE95207}">
      <dsp:nvSpPr>
        <dsp:cNvPr id="0" name=""/>
        <dsp:cNvSpPr/>
      </dsp:nvSpPr>
      <dsp:spPr>
        <a:xfrm rot="5400000">
          <a:off x="3914149" y="-2159773"/>
          <a:ext cx="726675" cy="6989826"/>
        </a:xfrm>
        <a:prstGeom prst="round2SameRect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Política de Depósito da Produção TC na Biblioteca Digital do INPE</a:t>
          </a:r>
          <a:endParaRPr lang="pt-BR" sz="2300" kern="1200" dirty="0"/>
        </a:p>
      </dsp:txBody>
      <dsp:txXfrm rot="5400000">
        <a:off x="3914149" y="-2159773"/>
        <a:ext cx="726675" cy="6989826"/>
      </dsp:txXfrm>
    </dsp:sp>
    <dsp:sp modelId="{178E5B1E-5332-4E61-9F1E-393379D1DB44}">
      <dsp:nvSpPr>
        <dsp:cNvPr id="0" name=""/>
        <dsp:cNvSpPr/>
      </dsp:nvSpPr>
      <dsp:spPr>
        <a:xfrm rot="5400000">
          <a:off x="-167694" y="2108890"/>
          <a:ext cx="1117961" cy="782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3</a:t>
          </a:r>
          <a:endParaRPr lang="pt-BR" sz="2200" kern="1200" dirty="0"/>
        </a:p>
      </dsp:txBody>
      <dsp:txXfrm rot="5400000">
        <a:off x="-167694" y="2108890"/>
        <a:ext cx="1117961" cy="782573"/>
      </dsp:txXfrm>
    </dsp:sp>
    <dsp:sp modelId="{A3A1AF1B-A310-4023-B337-26AF7E3ABAC7}">
      <dsp:nvSpPr>
        <dsp:cNvPr id="0" name=""/>
        <dsp:cNvSpPr/>
      </dsp:nvSpPr>
      <dsp:spPr>
        <a:xfrm rot="5400000">
          <a:off x="3914149" y="-1190379"/>
          <a:ext cx="726675" cy="6989826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Estímulo à Publicação em Periódicos de Acesso Aberto</a:t>
          </a:r>
          <a:endParaRPr lang="pt-BR" sz="2300" kern="1200" dirty="0"/>
        </a:p>
      </dsp:txBody>
      <dsp:txXfrm rot="5400000">
        <a:off x="3914149" y="-1190379"/>
        <a:ext cx="726675" cy="6989826"/>
      </dsp:txXfrm>
    </dsp:sp>
    <dsp:sp modelId="{31B66E01-1659-4C40-9142-4C4A39B42DA4}">
      <dsp:nvSpPr>
        <dsp:cNvPr id="0" name=""/>
        <dsp:cNvSpPr/>
      </dsp:nvSpPr>
      <dsp:spPr>
        <a:xfrm rot="5400000">
          <a:off x="-167694" y="3078284"/>
          <a:ext cx="1117961" cy="782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4</a:t>
          </a:r>
          <a:endParaRPr lang="pt-BR" sz="2200" kern="1200" dirty="0"/>
        </a:p>
      </dsp:txBody>
      <dsp:txXfrm rot="5400000">
        <a:off x="-167694" y="3078284"/>
        <a:ext cx="1117961" cy="782573"/>
      </dsp:txXfrm>
    </dsp:sp>
    <dsp:sp modelId="{4036D2EE-1732-49C6-86A5-D3146D69702C}">
      <dsp:nvSpPr>
        <dsp:cNvPr id="0" name=""/>
        <dsp:cNvSpPr/>
      </dsp:nvSpPr>
      <dsp:spPr>
        <a:xfrm rot="5400000">
          <a:off x="3914149" y="-220985"/>
          <a:ext cx="726675" cy="6989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Grupo Permanente de Editoração de Eventos Organizados pelo INPE</a:t>
          </a:r>
          <a:endParaRPr lang="pt-BR" sz="2300" kern="1200" dirty="0"/>
        </a:p>
      </dsp:txBody>
      <dsp:txXfrm rot="5400000">
        <a:off x="3914149" y="-220985"/>
        <a:ext cx="726675" cy="698982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BE31F4-6AB6-4059-A53C-F7905041C6ED}">
      <dsp:nvSpPr>
        <dsp:cNvPr id="0" name=""/>
        <dsp:cNvSpPr/>
      </dsp:nvSpPr>
      <dsp:spPr>
        <a:xfrm rot="5400000">
          <a:off x="-167694" y="170102"/>
          <a:ext cx="1117961" cy="782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1</a:t>
          </a:r>
          <a:endParaRPr lang="pt-BR" sz="2200" kern="1200" dirty="0"/>
        </a:p>
      </dsp:txBody>
      <dsp:txXfrm rot="5400000">
        <a:off x="-167694" y="170102"/>
        <a:ext cx="1117961" cy="782573"/>
      </dsp:txXfrm>
    </dsp:sp>
    <dsp:sp modelId="{440CF74C-BBC1-427D-92DF-F9CA1349B6BD}">
      <dsp:nvSpPr>
        <dsp:cNvPr id="0" name=""/>
        <dsp:cNvSpPr/>
      </dsp:nvSpPr>
      <dsp:spPr>
        <a:xfrm rot="5400000">
          <a:off x="3914149" y="-3129167"/>
          <a:ext cx="726675" cy="6989826"/>
        </a:xfrm>
        <a:prstGeom prst="round2SameRect">
          <a:avLst/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Políticas de </a:t>
          </a:r>
          <a:r>
            <a:rPr lang="pt-BR" sz="2300" kern="1200" dirty="0" err="1" smtClean="0"/>
            <a:t>autoarquivamento</a:t>
          </a:r>
          <a:r>
            <a:rPr lang="pt-BR" sz="2300" kern="1200" dirty="0" smtClean="0"/>
            <a:t> dos periódicos com artigos submetidos pelo INPE</a:t>
          </a:r>
          <a:endParaRPr lang="pt-BR" sz="2300" kern="1200" dirty="0"/>
        </a:p>
      </dsp:txBody>
      <dsp:txXfrm rot="5400000">
        <a:off x="3914149" y="-3129167"/>
        <a:ext cx="726675" cy="6989826"/>
      </dsp:txXfrm>
    </dsp:sp>
    <dsp:sp modelId="{91D6F60B-C338-44C6-A9A2-0BDD8B015ED4}">
      <dsp:nvSpPr>
        <dsp:cNvPr id="0" name=""/>
        <dsp:cNvSpPr/>
      </dsp:nvSpPr>
      <dsp:spPr>
        <a:xfrm rot="5400000">
          <a:off x="-167694" y="1139496"/>
          <a:ext cx="1117961" cy="782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2</a:t>
          </a:r>
          <a:endParaRPr lang="pt-BR" sz="2200" kern="1200" dirty="0"/>
        </a:p>
      </dsp:txBody>
      <dsp:txXfrm rot="5400000">
        <a:off x="-167694" y="1139496"/>
        <a:ext cx="1117961" cy="782573"/>
      </dsp:txXfrm>
    </dsp:sp>
    <dsp:sp modelId="{08897D73-484F-472E-8A07-4BB28BE95207}">
      <dsp:nvSpPr>
        <dsp:cNvPr id="0" name=""/>
        <dsp:cNvSpPr/>
      </dsp:nvSpPr>
      <dsp:spPr>
        <a:xfrm rot="5400000">
          <a:off x="3914149" y="-2159773"/>
          <a:ext cx="726675" cy="6989826"/>
        </a:xfrm>
        <a:prstGeom prst="round2SameRect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Política de Depósito da Produção TC na Biblioteca Digital do INPE</a:t>
          </a:r>
          <a:endParaRPr lang="pt-BR" sz="2300" kern="1200" dirty="0"/>
        </a:p>
      </dsp:txBody>
      <dsp:txXfrm rot="5400000">
        <a:off x="3914149" y="-2159773"/>
        <a:ext cx="726675" cy="6989826"/>
      </dsp:txXfrm>
    </dsp:sp>
    <dsp:sp modelId="{178E5B1E-5332-4E61-9F1E-393379D1DB44}">
      <dsp:nvSpPr>
        <dsp:cNvPr id="0" name=""/>
        <dsp:cNvSpPr/>
      </dsp:nvSpPr>
      <dsp:spPr>
        <a:xfrm rot="5400000">
          <a:off x="-167694" y="2108890"/>
          <a:ext cx="1117961" cy="782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3</a:t>
          </a:r>
          <a:endParaRPr lang="pt-BR" sz="2200" kern="1200" dirty="0"/>
        </a:p>
      </dsp:txBody>
      <dsp:txXfrm rot="5400000">
        <a:off x="-167694" y="2108890"/>
        <a:ext cx="1117961" cy="782573"/>
      </dsp:txXfrm>
    </dsp:sp>
    <dsp:sp modelId="{A3A1AF1B-A310-4023-B337-26AF7E3ABAC7}">
      <dsp:nvSpPr>
        <dsp:cNvPr id="0" name=""/>
        <dsp:cNvSpPr/>
      </dsp:nvSpPr>
      <dsp:spPr>
        <a:xfrm rot="5400000">
          <a:off x="3914149" y="-1190379"/>
          <a:ext cx="726675" cy="6989826"/>
        </a:xfrm>
        <a:prstGeom prst="round2SameRect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Estímulo à Publicação em Periódicos de Acesso Aberto</a:t>
          </a:r>
          <a:endParaRPr lang="pt-BR" sz="2300" kern="1200" dirty="0"/>
        </a:p>
      </dsp:txBody>
      <dsp:txXfrm rot="5400000">
        <a:off x="3914149" y="-1190379"/>
        <a:ext cx="726675" cy="6989826"/>
      </dsp:txXfrm>
    </dsp:sp>
    <dsp:sp modelId="{31B66E01-1659-4C40-9142-4C4A39B42DA4}">
      <dsp:nvSpPr>
        <dsp:cNvPr id="0" name=""/>
        <dsp:cNvSpPr/>
      </dsp:nvSpPr>
      <dsp:spPr>
        <a:xfrm rot="5400000">
          <a:off x="-167694" y="3078284"/>
          <a:ext cx="1117961" cy="782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4</a:t>
          </a:r>
          <a:endParaRPr lang="pt-BR" sz="2200" kern="1200" dirty="0"/>
        </a:p>
      </dsp:txBody>
      <dsp:txXfrm rot="5400000">
        <a:off x="-167694" y="3078284"/>
        <a:ext cx="1117961" cy="782573"/>
      </dsp:txXfrm>
    </dsp:sp>
    <dsp:sp modelId="{4036D2EE-1732-49C6-86A5-D3146D69702C}">
      <dsp:nvSpPr>
        <dsp:cNvPr id="0" name=""/>
        <dsp:cNvSpPr/>
      </dsp:nvSpPr>
      <dsp:spPr>
        <a:xfrm rot="5400000">
          <a:off x="3914149" y="-220985"/>
          <a:ext cx="726675" cy="6989826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Grupo Permanente de Editoração de Eventos Organizados pelo INPE</a:t>
          </a:r>
          <a:endParaRPr lang="pt-BR" sz="2300" kern="1200" dirty="0"/>
        </a:p>
      </dsp:txBody>
      <dsp:txXfrm rot="5400000">
        <a:off x="3914149" y="-220985"/>
        <a:ext cx="726675" cy="6989826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D67470-932B-4703-B864-7381EABF9886}">
      <dsp:nvSpPr>
        <dsp:cNvPr id="0" name=""/>
        <dsp:cNvSpPr/>
      </dsp:nvSpPr>
      <dsp:spPr>
        <a:xfrm>
          <a:off x="40" y="51307"/>
          <a:ext cx="3869550" cy="776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Equipe da Memória Técnico-Científica/SID (ramal 6917)</a:t>
          </a:r>
          <a:endParaRPr lang="pt-BR" sz="2200" kern="1200" dirty="0"/>
        </a:p>
      </dsp:txBody>
      <dsp:txXfrm>
        <a:off x="40" y="51307"/>
        <a:ext cx="3869550" cy="776446"/>
      </dsp:txXfrm>
    </dsp:sp>
    <dsp:sp modelId="{F188AEC2-12A8-45A2-BC0C-094D3AC82B80}">
      <dsp:nvSpPr>
        <dsp:cNvPr id="0" name=""/>
        <dsp:cNvSpPr/>
      </dsp:nvSpPr>
      <dsp:spPr>
        <a:xfrm>
          <a:off x="40" y="827754"/>
          <a:ext cx="3869550" cy="3079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/>
            <a:t>Anal. Marciana Leite Ribeiro (marciana@sid.inpe.br)</a:t>
          </a:r>
          <a:endParaRPr lang="pt-B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/>
            <a:t>Anal. Marcelo de Castro </a:t>
          </a:r>
          <a:r>
            <a:rPr lang="pt-BR" sz="2200" kern="1200" dirty="0" err="1" smtClean="0"/>
            <a:t>Pazos</a:t>
          </a:r>
          <a:r>
            <a:rPr lang="pt-BR" sz="2200" kern="1200" dirty="0" smtClean="0"/>
            <a:t> (marcelo.pazos@sid.inpe.br)</a:t>
          </a:r>
          <a:endParaRPr lang="pt-B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/>
            <a:t>Anal. Clayton Martins Pereira (clayton.martins@inpe.br)</a:t>
          </a:r>
          <a:endParaRPr lang="pt-B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/>
            <a:t>Pesq. Dr. Gerald Jean Francis </a:t>
          </a:r>
          <a:r>
            <a:rPr lang="pt-BR" sz="2200" kern="1200" dirty="0" err="1" smtClean="0"/>
            <a:t>Banon</a:t>
          </a:r>
          <a:r>
            <a:rPr lang="pt-BR" sz="2200" kern="1200" dirty="0" smtClean="0"/>
            <a:t> (banon@dpi.inpe.br)</a:t>
          </a:r>
          <a:endParaRPr lang="pt-B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2200" kern="1200" dirty="0"/>
        </a:p>
      </dsp:txBody>
      <dsp:txXfrm>
        <a:off x="40" y="827754"/>
        <a:ext cx="3869550" cy="3079889"/>
      </dsp:txXfrm>
    </dsp:sp>
    <dsp:sp modelId="{5937D8B2-7910-4E4B-AB8F-04AA888CFF8D}">
      <dsp:nvSpPr>
        <dsp:cNvPr id="0" name=""/>
        <dsp:cNvSpPr/>
      </dsp:nvSpPr>
      <dsp:spPr>
        <a:xfrm>
          <a:off x="4411328" y="51307"/>
          <a:ext cx="3869550" cy="776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Serviço de Planej. e </a:t>
          </a:r>
          <a:r>
            <a:rPr lang="pt-BR" sz="2200" kern="1200" dirty="0" err="1" smtClean="0"/>
            <a:t>Acomp</a:t>
          </a:r>
          <a:r>
            <a:rPr lang="pt-BR" sz="2200" kern="1200" dirty="0" smtClean="0"/>
            <a:t>. de </a:t>
          </a:r>
          <a:r>
            <a:rPr lang="pt-BR" sz="2200" kern="1200" dirty="0" smtClean="0"/>
            <a:t>Resultados/SPR </a:t>
          </a:r>
          <a:r>
            <a:rPr lang="pt-BR" sz="2200" kern="1200" dirty="0" smtClean="0"/>
            <a:t>(ramal 7353)</a:t>
          </a:r>
          <a:endParaRPr lang="pt-BR" sz="2200" kern="1200" dirty="0"/>
        </a:p>
      </dsp:txBody>
      <dsp:txXfrm>
        <a:off x="4411328" y="51307"/>
        <a:ext cx="3869550" cy="776446"/>
      </dsp:txXfrm>
    </dsp:sp>
    <dsp:sp modelId="{A45FFD3D-ADF8-47A8-B130-5F6041ADA5D7}">
      <dsp:nvSpPr>
        <dsp:cNvPr id="0" name=""/>
        <dsp:cNvSpPr/>
      </dsp:nvSpPr>
      <dsp:spPr>
        <a:xfrm>
          <a:off x="4411328" y="827754"/>
          <a:ext cx="3869550" cy="3079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/>
            <a:t>Anal. Maria Ligia Moreira (maria.ligia@inpe.br)</a:t>
          </a:r>
          <a:endParaRPr lang="pt-B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/>
            <a:t>Anal. Aldo Bastos de Almeida (aldo.almeida@inpe.br)</a:t>
          </a:r>
          <a:endParaRPr lang="pt-BR" sz="2200" kern="1200" dirty="0"/>
        </a:p>
      </dsp:txBody>
      <dsp:txXfrm>
        <a:off x="4411328" y="827754"/>
        <a:ext cx="3869550" cy="30798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8EB685-6D3C-4A35-A8E1-0E4FCA89380D}">
      <dsp:nvSpPr>
        <dsp:cNvPr id="0" name=""/>
        <dsp:cNvSpPr/>
      </dsp:nvSpPr>
      <dsp:spPr>
        <a:xfrm rot="5400000">
          <a:off x="-133756" y="135852"/>
          <a:ext cx="891712" cy="62419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6</a:t>
          </a:r>
          <a:endParaRPr lang="pt-BR" sz="1800" kern="1200" dirty="0"/>
        </a:p>
      </dsp:txBody>
      <dsp:txXfrm rot="5400000">
        <a:off x="-133756" y="135852"/>
        <a:ext cx="891712" cy="624198"/>
      </dsp:txXfrm>
    </dsp:sp>
    <dsp:sp modelId="{785703C3-35BB-4E80-9D13-BBD9A71F2284}">
      <dsp:nvSpPr>
        <dsp:cNvPr id="0" name=""/>
        <dsp:cNvSpPr/>
      </dsp:nvSpPr>
      <dsp:spPr>
        <a:xfrm rot="5400000">
          <a:off x="4137092" y="-3510798"/>
          <a:ext cx="579613" cy="760540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500" kern="1200" dirty="0" smtClean="0"/>
            <a:t>Metodologia da Coleta </a:t>
          </a:r>
          <a:r>
            <a:rPr lang="pt-BR" sz="3500" kern="1200" dirty="0" err="1" smtClean="0"/>
            <a:t>2ºSem/13</a:t>
          </a:r>
          <a:endParaRPr lang="pt-BR" sz="3500" kern="1200" dirty="0"/>
        </a:p>
      </dsp:txBody>
      <dsp:txXfrm rot="5400000">
        <a:off x="4137092" y="-3510798"/>
        <a:ext cx="579613" cy="7605401"/>
      </dsp:txXfrm>
    </dsp:sp>
    <dsp:sp modelId="{87CE084E-238B-4334-B448-3C24A966D99F}">
      <dsp:nvSpPr>
        <dsp:cNvPr id="0" name=""/>
        <dsp:cNvSpPr/>
      </dsp:nvSpPr>
      <dsp:spPr>
        <a:xfrm rot="5400000">
          <a:off x="-133756" y="907638"/>
          <a:ext cx="891712" cy="62419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/>
            <a:t>7</a:t>
          </a:r>
          <a:endParaRPr lang="pt-BR" sz="1800" kern="1200"/>
        </a:p>
      </dsp:txBody>
      <dsp:txXfrm rot="5400000">
        <a:off x="-133756" y="907638"/>
        <a:ext cx="891712" cy="624198"/>
      </dsp:txXfrm>
    </dsp:sp>
    <dsp:sp modelId="{9A413810-EE72-4CDA-9648-51FE513AB197}">
      <dsp:nvSpPr>
        <dsp:cNvPr id="0" name=""/>
        <dsp:cNvSpPr/>
      </dsp:nvSpPr>
      <dsp:spPr>
        <a:xfrm rot="5400000">
          <a:off x="4137092" y="-2739012"/>
          <a:ext cx="579613" cy="760540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500" kern="1200" dirty="0" smtClean="0"/>
            <a:t>Melhorias Implementadas</a:t>
          </a:r>
          <a:endParaRPr lang="pt-BR" sz="3500" kern="1200" dirty="0"/>
        </a:p>
      </dsp:txBody>
      <dsp:txXfrm rot="5400000">
        <a:off x="4137092" y="-2739012"/>
        <a:ext cx="579613" cy="7605401"/>
      </dsp:txXfrm>
    </dsp:sp>
    <dsp:sp modelId="{2B094F15-041A-4F4F-8D06-963743A29DE0}">
      <dsp:nvSpPr>
        <dsp:cNvPr id="0" name=""/>
        <dsp:cNvSpPr/>
      </dsp:nvSpPr>
      <dsp:spPr>
        <a:xfrm rot="5400000">
          <a:off x="-133756" y="1679424"/>
          <a:ext cx="891712" cy="62419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/>
            <a:t>8</a:t>
          </a:r>
          <a:endParaRPr lang="pt-BR" sz="1800" kern="1200"/>
        </a:p>
      </dsp:txBody>
      <dsp:txXfrm rot="5400000">
        <a:off x="-133756" y="1679424"/>
        <a:ext cx="891712" cy="624198"/>
      </dsp:txXfrm>
    </dsp:sp>
    <dsp:sp modelId="{6F51D026-F45A-4BF6-81FE-C2A07D75A04C}">
      <dsp:nvSpPr>
        <dsp:cNvPr id="0" name=""/>
        <dsp:cNvSpPr/>
      </dsp:nvSpPr>
      <dsp:spPr>
        <a:xfrm rot="5400000">
          <a:off x="4137092" y="-1967226"/>
          <a:ext cx="579613" cy="760540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500" kern="1200" dirty="0" smtClean="0"/>
            <a:t>Cronograma Coleta </a:t>
          </a:r>
          <a:r>
            <a:rPr lang="pt-BR" sz="3500" kern="1200" dirty="0" err="1" smtClean="0"/>
            <a:t>2ºSem/13</a:t>
          </a:r>
          <a:endParaRPr lang="pt-BR" sz="3500" kern="1200" dirty="0"/>
        </a:p>
      </dsp:txBody>
      <dsp:txXfrm rot="5400000">
        <a:off x="4137092" y="-1967226"/>
        <a:ext cx="579613" cy="7605401"/>
      </dsp:txXfrm>
    </dsp:sp>
    <dsp:sp modelId="{AF9737E3-32FC-4986-935F-369FD1D1E3B5}">
      <dsp:nvSpPr>
        <dsp:cNvPr id="0" name=""/>
        <dsp:cNvSpPr/>
      </dsp:nvSpPr>
      <dsp:spPr>
        <a:xfrm rot="5400000">
          <a:off x="-133756" y="2451210"/>
          <a:ext cx="891712" cy="62419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9</a:t>
          </a:r>
          <a:endParaRPr lang="pt-BR" sz="1800" kern="1200" dirty="0"/>
        </a:p>
      </dsp:txBody>
      <dsp:txXfrm rot="5400000">
        <a:off x="-133756" y="2451210"/>
        <a:ext cx="891712" cy="624198"/>
      </dsp:txXfrm>
    </dsp:sp>
    <dsp:sp modelId="{67D6983C-89CD-47F9-A3DA-5591A6B22C7A}">
      <dsp:nvSpPr>
        <dsp:cNvPr id="0" name=""/>
        <dsp:cNvSpPr/>
      </dsp:nvSpPr>
      <dsp:spPr>
        <a:xfrm rot="5400000">
          <a:off x="4137092" y="-1195440"/>
          <a:ext cx="579613" cy="760540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500" kern="1200" dirty="0" smtClean="0"/>
            <a:t>Orientações Coleta </a:t>
          </a:r>
          <a:r>
            <a:rPr lang="pt-BR" sz="3500" kern="1200" dirty="0" err="1" smtClean="0"/>
            <a:t>2ºSem/13</a:t>
          </a:r>
          <a:endParaRPr lang="pt-BR" sz="3500" kern="1200" dirty="0"/>
        </a:p>
      </dsp:txBody>
      <dsp:txXfrm rot="5400000">
        <a:off x="4137092" y="-1195440"/>
        <a:ext cx="579613" cy="7605401"/>
      </dsp:txXfrm>
    </dsp:sp>
    <dsp:sp modelId="{20A7DFF1-9074-4D77-B1E3-84701182A03E}">
      <dsp:nvSpPr>
        <dsp:cNvPr id="0" name=""/>
        <dsp:cNvSpPr/>
      </dsp:nvSpPr>
      <dsp:spPr>
        <a:xfrm rot="5400000">
          <a:off x="-133756" y="3222996"/>
          <a:ext cx="891712" cy="62419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10</a:t>
          </a:r>
          <a:endParaRPr lang="pt-BR" sz="1800" kern="1200" dirty="0"/>
        </a:p>
      </dsp:txBody>
      <dsp:txXfrm rot="5400000">
        <a:off x="-133756" y="3222996"/>
        <a:ext cx="891712" cy="624198"/>
      </dsp:txXfrm>
    </dsp:sp>
    <dsp:sp modelId="{87D116F5-9659-46C9-92EA-27A159F2E23A}">
      <dsp:nvSpPr>
        <dsp:cNvPr id="0" name=""/>
        <dsp:cNvSpPr/>
      </dsp:nvSpPr>
      <dsp:spPr>
        <a:xfrm rot="5400000">
          <a:off x="4137092" y="-423654"/>
          <a:ext cx="579613" cy="760540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500" kern="1200" dirty="0" smtClean="0"/>
            <a:t>Temas para Discussão</a:t>
          </a:r>
          <a:endParaRPr lang="pt-BR" sz="3500" kern="1200" dirty="0"/>
        </a:p>
      </dsp:txBody>
      <dsp:txXfrm rot="5400000">
        <a:off x="4137092" y="-423654"/>
        <a:ext cx="579613" cy="76054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7FAC7A-0AC1-4E37-B7A9-32C4BDE26D8A}">
      <dsp:nvSpPr>
        <dsp:cNvPr id="0" name=""/>
        <dsp:cNvSpPr/>
      </dsp:nvSpPr>
      <dsp:spPr>
        <a:xfrm rot="5400000">
          <a:off x="-151190" y="153535"/>
          <a:ext cx="1007938" cy="7055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 rot="5400000">
        <a:off x="-151190" y="153535"/>
        <a:ext cx="1007938" cy="705556"/>
      </dsp:txXfrm>
    </dsp:sp>
    <dsp:sp modelId="{9904FFDF-1177-42FD-AA86-D085DC05B52B}">
      <dsp:nvSpPr>
        <dsp:cNvPr id="0" name=""/>
        <dsp:cNvSpPr/>
      </dsp:nvSpPr>
      <dsp:spPr>
        <a:xfrm rot="5400000">
          <a:off x="4091418" y="-3383516"/>
          <a:ext cx="655160" cy="74268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Contrato de Gestão MCTI x INPE</a:t>
          </a:r>
          <a:endParaRPr lang="pt-BR" sz="2300" kern="1200" dirty="0"/>
        </a:p>
      </dsp:txBody>
      <dsp:txXfrm rot="5400000">
        <a:off x="4091418" y="-3383516"/>
        <a:ext cx="655160" cy="7426883"/>
      </dsp:txXfrm>
    </dsp:sp>
    <dsp:sp modelId="{FBC2BC03-0EA8-418B-B8C8-1CC780045E9A}">
      <dsp:nvSpPr>
        <dsp:cNvPr id="0" name=""/>
        <dsp:cNvSpPr/>
      </dsp:nvSpPr>
      <dsp:spPr>
        <a:xfrm rot="5400000">
          <a:off x="-151190" y="1043378"/>
          <a:ext cx="1007938" cy="7055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 rot="5400000">
        <a:off x="-151190" y="1043378"/>
        <a:ext cx="1007938" cy="705556"/>
      </dsp:txXfrm>
    </dsp:sp>
    <dsp:sp modelId="{DDC85D83-5C0E-4E36-B8A7-47BC9299E23E}">
      <dsp:nvSpPr>
        <dsp:cNvPr id="0" name=""/>
        <dsp:cNvSpPr/>
      </dsp:nvSpPr>
      <dsp:spPr>
        <a:xfrm rot="5400000">
          <a:off x="4091418" y="-2493673"/>
          <a:ext cx="655160" cy="74268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Relatórios de Gestão e Indicadores de desempenho INPE</a:t>
          </a:r>
          <a:endParaRPr lang="pt-BR" sz="2300" kern="1200" dirty="0"/>
        </a:p>
      </dsp:txBody>
      <dsp:txXfrm rot="5400000">
        <a:off x="4091418" y="-2493673"/>
        <a:ext cx="655160" cy="7426883"/>
      </dsp:txXfrm>
    </dsp:sp>
    <dsp:sp modelId="{FFE34125-BE7C-4BA7-A559-215C3EBADED3}">
      <dsp:nvSpPr>
        <dsp:cNvPr id="0" name=""/>
        <dsp:cNvSpPr/>
      </dsp:nvSpPr>
      <dsp:spPr>
        <a:xfrm rot="5400000">
          <a:off x="-151190" y="1933221"/>
          <a:ext cx="1007938" cy="7055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 rot="5400000">
        <a:off x="-151190" y="1933221"/>
        <a:ext cx="1007938" cy="705556"/>
      </dsp:txXfrm>
    </dsp:sp>
    <dsp:sp modelId="{46EC5C30-A1A4-497F-82C5-F13735B073DF}">
      <dsp:nvSpPr>
        <dsp:cNvPr id="0" name=""/>
        <dsp:cNvSpPr/>
      </dsp:nvSpPr>
      <dsp:spPr>
        <a:xfrm rot="5400000">
          <a:off x="4091418" y="-1603830"/>
          <a:ext cx="655160" cy="74268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Indicadores relacionados à produção TC do INPE (IPUB e IGPUB)</a:t>
          </a:r>
          <a:endParaRPr lang="pt-BR" sz="2300" kern="1200" dirty="0"/>
        </a:p>
      </dsp:txBody>
      <dsp:txXfrm rot="5400000">
        <a:off x="4091418" y="-1603830"/>
        <a:ext cx="655160" cy="7426883"/>
      </dsp:txXfrm>
    </dsp:sp>
    <dsp:sp modelId="{E1905480-4C39-4E09-A8CF-7EF817D48575}">
      <dsp:nvSpPr>
        <dsp:cNvPr id="0" name=""/>
        <dsp:cNvSpPr/>
      </dsp:nvSpPr>
      <dsp:spPr>
        <a:xfrm rot="5400000">
          <a:off x="-151190" y="2823064"/>
          <a:ext cx="1007938" cy="7055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 rot="5400000">
        <a:off x="-151190" y="2823064"/>
        <a:ext cx="1007938" cy="705556"/>
      </dsp:txXfrm>
    </dsp:sp>
    <dsp:sp modelId="{837EFE00-3094-4004-8498-873CB5F3DA66}">
      <dsp:nvSpPr>
        <dsp:cNvPr id="0" name=""/>
        <dsp:cNvSpPr/>
      </dsp:nvSpPr>
      <dsp:spPr>
        <a:xfrm rot="5400000">
          <a:off x="4091418" y="-713987"/>
          <a:ext cx="655160" cy="74268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Importância e Impactos para a Instituição e para o Pesquisador</a:t>
          </a:r>
          <a:endParaRPr lang="pt-BR" sz="2300" kern="1200" dirty="0"/>
        </a:p>
      </dsp:txBody>
      <dsp:txXfrm rot="5400000">
        <a:off x="4091418" y="-713987"/>
        <a:ext cx="655160" cy="7426883"/>
      </dsp:txXfrm>
    </dsp:sp>
    <dsp:sp modelId="{639C5E81-267E-49CD-B980-D3937A3978DD}">
      <dsp:nvSpPr>
        <dsp:cNvPr id="0" name=""/>
        <dsp:cNvSpPr/>
      </dsp:nvSpPr>
      <dsp:spPr>
        <a:xfrm rot="5400000">
          <a:off x="-151190" y="3712907"/>
          <a:ext cx="1007938" cy="7055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 rot="5400000">
        <a:off x="-151190" y="3712907"/>
        <a:ext cx="1007938" cy="705556"/>
      </dsp:txXfrm>
    </dsp:sp>
    <dsp:sp modelId="{14E6BBAA-7943-470D-908A-D85453805B14}">
      <dsp:nvSpPr>
        <dsp:cNvPr id="0" name=""/>
        <dsp:cNvSpPr/>
      </dsp:nvSpPr>
      <dsp:spPr>
        <a:xfrm rot="5400000">
          <a:off x="4091418" y="175855"/>
          <a:ext cx="655160" cy="74268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Outras informações relevantes</a:t>
          </a:r>
          <a:endParaRPr lang="pt-BR" sz="2300" kern="1200" dirty="0"/>
        </a:p>
      </dsp:txBody>
      <dsp:txXfrm rot="5400000">
        <a:off x="4091418" y="175855"/>
        <a:ext cx="655160" cy="742688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9DA0AE-8C76-47F3-9DE8-D46F38EDD669}">
      <dsp:nvSpPr>
        <dsp:cNvPr id="0" name=""/>
        <dsp:cNvSpPr/>
      </dsp:nvSpPr>
      <dsp:spPr>
        <a:xfrm>
          <a:off x="0" y="0"/>
          <a:ext cx="6912848" cy="1371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i="1" kern="1200" dirty="0" smtClean="0"/>
            <a:t>Contabilizar a produção Técnico-Científica do INPE no semestre</a:t>
          </a:r>
          <a:endParaRPr lang="pt-BR" sz="2100" b="1" i="1" kern="1200" dirty="0"/>
        </a:p>
      </dsp:txBody>
      <dsp:txXfrm>
        <a:off x="0" y="0"/>
        <a:ext cx="5513130" cy="1371600"/>
      </dsp:txXfrm>
    </dsp:sp>
    <dsp:sp modelId="{5F7E59CC-EE27-4969-A4B3-682C19BCB4E4}">
      <dsp:nvSpPr>
        <dsp:cNvPr id="0" name=""/>
        <dsp:cNvSpPr/>
      </dsp:nvSpPr>
      <dsp:spPr>
        <a:xfrm>
          <a:off x="609957" y="1600199"/>
          <a:ext cx="6912848" cy="13716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i="1" kern="1200" dirty="0" smtClean="0"/>
            <a:t>Obter, com completude, os metadados que permitam referenciar cada produção, bem como disponibilizar o respectivo texto completo por meio da Biblioteca Digital do INPE</a:t>
          </a:r>
          <a:endParaRPr lang="pt-BR" sz="2100" b="1" i="1" kern="1200" dirty="0"/>
        </a:p>
      </dsp:txBody>
      <dsp:txXfrm>
        <a:off x="609957" y="1600199"/>
        <a:ext cx="5411351" cy="1371600"/>
      </dsp:txXfrm>
    </dsp:sp>
    <dsp:sp modelId="{840C6499-E288-46E7-8001-420602CD4369}">
      <dsp:nvSpPr>
        <dsp:cNvPr id="0" name=""/>
        <dsp:cNvSpPr/>
      </dsp:nvSpPr>
      <dsp:spPr>
        <a:xfrm>
          <a:off x="1219914" y="3200399"/>
          <a:ext cx="6912848" cy="13716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i="1" kern="1200" dirty="0" smtClean="0"/>
            <a:t>Obtenção dos Indicadores de Publicação (</a:t>
          </a:r>
          <a:r>
            <a:rPr lang="pt-BR" sz="2100" b="1" i="1" kern="1200" dirty="0" smtClean="0">
              <a:hlinkClick xmlns:r="http://schemas.openxmlformats.org/officeDocument/2006/relationships" r:id="rId1"/>
            </a:rPr>
            <a:t>IPUB e IGPUB</a:t>
          </a:r>
          <a:r>
            <a:rPr lang="pt-BR" sz="2100" b="1" i="1" kern="1200" dirty="0" smtClean="0"/>
            <a:t>) para composição do Relatório de Gestão Institucional, encaminhado semestralmente ao MCTI </a:t>
          </a:r>
          <a:endParaRPr lang="pt-BR" sz="2100" b="1" i="1" kern="1200" dirty="0"/>
        </a:p>
      </dsp:txBody>
      <dsp:txXfrm>
        <a:off x="1219914" y="3200399"/>
        <a:ext cx="5411351" cy="1371600"/>
      </dsp:txXfrm>
    </dsp:sp>
    <dsp:sp modelId="{0288C0EE-6929-4F15-9FF4-7DBAFA8F52DC}">
      <dsp:nvSpPr>
        <dsp:cNvPr id="0" name=""/>
        <dsp:cNvSpPr/>
      </dsp:nvSpPr>
      <dsp:spPr>
        <a:xfrm>
          <a:off x="6021308" y="1040130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b="1" i="1" kern="1200"/>
        </a:p>
      </dsp:txBody>
      <dsp:txXfrm>
        <a:off x="6021308" y="1040130"/>
        <a:ext cx="891540" cy="891540"/>
      </dsp:txXfrm>
    </dsp:sp>
    <dsp:sp modelId="{973C4EE9-860D-40BC-AAD9-DB9AEE0E661F}">
      <dsp:nvSpPr>
        <dsp:cNvPr id="0" name=""/>
        <dsp:cNvSpPr/>
      </dsp:nvSpPr>
      <dsp:spPr>
        <a:xfrm>
          <a:off x="6631265" y="2631186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b="1" i="1" kern="1200"/>
        </a:p>
      </dsp:txBody>
      <dsp:txXfrm>
        <a:off x="6631265" y="2631186"/>
        <a:ext cx="891540" cy="8915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9DA0AE-8C76-47F3-9DE8-D46F38EDD669}">
      <dsp:nvSpPr>
        <dsp:cNvPr id="0" name=""/>
        <dsp:cNvSpPr/>
      </dsp:nvSpPr>
      <dsp:spPr>
        <a:xfrm>
          <a:off x="0" y="0"/>
          <a:ext cx="6912848" cy="1371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i="1" kern="1200" dirty="0" smtClean="0"/>
            <a:t>Permite que sejam dados visibilidade da </a:t>
          </a:r>
          <a:r>
            <a:rPr lang="pt-BR" sz="2100" b="1" i="1" kern="1200" dirty="0" smtClean="0">
              <a:hlinkClick xmlns:r="http://schemas.openxmlformats.org/officeDocument/2006/relationships" r:id="rId1"/>
            </a:rPr>
            <a:t>produção </a:t>
          </a:r>
          <a:r>
            <a:rPr lang="pt-BR" sz="2100" b="1" i="1" kern="1200" dirty="0" err="1" smtClean="0">
              <a:hlinkClick xmlns:r="http://schemas.openxmlformats.org/officeDocument/2006/relationships" r:id="rId1"/>
            </a:rPr>
            <a:t>intelctual</a:t>
          </a:r>
          <a:r>
            <a:rPr lang="pt-BR" sz="2100" b="1" i="1" kern="1200" dirty="0" smtClean="0"/>
            <a:t> e retorno à sociedade das atividades de pesquisa e desenvolvimento tecnológico realizadas no âmbito do Instituto </a:t>
          </a:r>
        </a:p>
      </dsp:txBody>
      <dsp:txXfrm>
        <a:off x="0" y="0"/>
        <a:ext cx="5513130" cy="1371600"/>
      </dsp:txXfrm>
    </dsp:sp>
    <dsp:sp modelId="{5F7E59CC-EE27-4969-A4B3-682C19BCB4E4}">
      <dsp:nvSpPr>
        <dsp:cNvPr id="0" name=""/>
        <dsp:cNvSpPr/>
      </dsp:nvSpPr>
      <dsp:spPr>
        <a:xfrm>
          <a:off x="609957" y="1600199"/>
          <a:ext cx="6912848" cy="13716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i="1" kern="1200" dirty="0" smtClean="0"/>
            <a:t>Impacta na avaliação institucional e, consequentemente, nas gratificações de desempenho (GDACT) dos servidores das carreiras de </a:t>
          </a:r>
          <a:r>
            <a:rPr lang="pt-BR" sz="2100" b="1" i="1" kern="1200" dirty="0" err="1" smtClean="0"/>
            <a:t>C&amp;T</a:t>
          </a:r>
          <a:r>
            <a:rPr lang="pt-BR" sz="2100" b="1" i="1" kern="1200" dirty="0" smtClean="0"/>
            <a:t> do INPE;</a:t>
          </a:r>
        </a:p>
      </dsp:txBody>
      <dsp:txXfrm>
        <a:off x="609957" y="1600199"/>
        <a:ext cx="5411351" cy="1371600"/>
      </dsp:txXfrm>
    </dsp:sp>
    <dsp:sp modelId="{840C6499-E288-46E7-8001-420602CD4369}">
      <dsp:nvSpPr>
        <dsp:cNvPr id="0" name=""/>
        <dsp:cNvSpPr/>
      </dsp:nvSpPr>
      <dsp:spPr>
        <a:xfrm>
          <a:off x="1219914" y="3200399"/>
          <a:ext cx="6912848" cy="13716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i="1" kern="1200" dirty="0" smtClean="0"/>
            <a:t>Possibilita o planejamento de ações para a manutenção e elevação da produção  Técnico-Científica do INPE</a:t>
          </a:r>
          <a:endParaRPr lang="pt-BR" sz="2100" b="1" i="1" kern="1200" dirty="0"/>
        </a:p>
      </dsp:txBody>
      <dsp:txXfrm>
        <a:off x="1219914" y="3200399"/>
        <a:ext cx="5411351" cy="1371600"/>
      </dsp:txXfrm>
    </dsp:sp>
    <dsp:sp modelId="{0288C0EE-6929-4F15-9FF4-7DBAFA8F52DC}">
      <dsp:nvSpPr>
        <dsp:cNvPr id="0" name=""/>
        <dsp:cNvSpPr/>
      </dsp:nvSpPr>
      <dsp:spPr>
        <a:xfrm>
          <a:off x="6021308" y="1040130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b="1" i="1" kern="1200"/>
        </a:p>
      </dsp:txBody>
      <dsp:txXfrm>
        <a:off x="6021308" y="1040130"/>
        <a:ext cx="891540" cy="891540"/>
      </dsp:txXfrm>
    </dsp:sp>
    <dsp:sp modelId="{973C4EE9-860D-40BC-AAD9-DB9AEE0E661F}">
      <dsp:nvSpPr>
        <dsp:cNvPr id="0" name=""/>
        <dsp:cNvSpPr/>
      </dsp:nvSpPr>
      <dsp:spPr>
        <a:xfrm>
          <a:off x="6631265" y="2631186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b="1" i="1" kern="1200"/>
        </a:p>
      </dsp:txBody>
      <dsp:txXfrm>
        <a:off x="6631265" y="2631186"/>
        <a:ext cx="891540" cy="8915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285259-0256-4F06-B167-50CFF8AF5D4D}">
      <dsp:nvSpPr>
        <dsp:cNvPr id="0" name=""/>
        <dsp:cNvSpPr/>
      </dsp:nvSpPr>
      <dsp:spPr>
        <a:xfrm>
          <a:off x="3271186" y="2355783"/>
          <a:ext cx="1930145" cy="19301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/>
            <a:t>REPOSITÓRIO URLib</a:t>
          </a:r>
          <a:endParaRPr lang="pt-BR" sz="1600" b="1" kern="1200" dirty="0"/>
        </a:p>
      </dsp:txBody>
      <dsp:txXfrm>
        <a:off x="3271186" y="2355783"/>
        <a:ext cx="1930145" cy="1930145"/>
      </dsp:txXfrm>
    </dsp:sp>
    <dsp:sp modelId="{DD77E506-87AD-41C0-9CEA-4ECCB35C1046}">
      <dsp:nvSpPr>
        <dsp:cNvPr id="0" name=""/>
        <dsp:cNvSpPr/>
      </dsp:nvSpPr>
      <dsp:spPr>
        <a:xfrm rot="10800000">
          <a:off x="1313117" y="3045810"/>
          <a:ext cx="1850375" cy="55009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CBFB4B-77CC-4AB3-B405-0B92E9DD1B0F}">
      <dsp:nvSpPr>
        <dsp:cNvPr id="0" name=""/>
        <dsp:cNvSpPr/>
      </dsp:nvSpPr>
      <dsp:spPr>
        <a:xfrm>
          <a:off x="637566" y="2780415"/>
          <a:ext cx="1351101" cy="10808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/>
            <a:t>BASES DE DADOS INTERNACIONAIS</a:t>
          </a:r>
          <a:endParaRPr lang="pt-BR" sz="1200" b="1" kern="1200" dirty="0"/>
        </a:p>
      </dsp:txBody>
      <dsp:txXfrm>
        <a:off x="637566" y="2780415"/>
        <a:ext cx="1351101" cy="1080881"/>
      </dsp:txXfrm>
    </dsp:sp>
    <dsp:sp modelId="{E6CE2D0B-FA0A-4307-9EE3-6F63AC508030}">
      <dsp:nvSpPr>
        <dsp:cNvPr id="0" name=""/>
        <dsp:cNvSpPr/>
      </dsp:nvSpPr>
      <dsp:spPr>
        <a:xfrm rot="12960000">
          <a:off x="1694692" y="1871442"/>
          <a:ext cx="1850375" cy="55009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381558"/>
            <a:satOff val="-8706"/>
            <a:lumOff val="32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32D18-902E-4F8B-948E-7F65E3ADEE9C}">
      <dsp:nvSpPr>
        <dsp:cNvPr id="0" name=""/>
        <dsp:cNvSpPr/>
      </dsp:nvSpPr>
      <dsp:spPr>
        <a:xfrm>
          <a:off x="1195836" y="1062235"/>
          <a:ext cx="1351101" cy="1080881"/>
        </a:xfrm>
        <a:prstGeom prst="roundRect">
          <a:avLst>
            <a:gd name="adj" fmla="val 10000"/>
          </a:avLst>
        </a:prstGeom>
        <a:solidFill>
          <a:schemeClr val="accent2">
            <a:hueOff val="381558"/>
            <a:satOff val="-8706"/>
            <a:lumOff val="3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/>
            <a:t>PLATAFORMA LATTES</a:t>
          </a:r>
          <a:endParaRPr lang="pt-BR" sz="1200" b="1" kern="1200" dirty="0"/>
        </a:p>
      </dsp:txBody>
      <dsp:txXfrm>
        <a:off x="1195836" y="1062235"/>
        <a:ext cx="1351101" cy="1080881"/>
      </dsp:txXfrm>
    </dsp:sp>
    <dsp:sp modelId="{CD734E8F-EA55-46EB-A01C-059F59FDCCEB}">
      <dsp:nvSpPr>
        <dsp:cNvPr id="0" name=""/>
        <dsp:cNvSpPr/>
      </dsp:nvSpPr>
      <dsp:spPr>
        <a:xfrm rot="15120000">
          <a:off x="2693669" y="1145642"/>
          <a:ext cx="1850375" cy="55009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763116"/>
            <a:satOff val="-17411"/>
            <a:lumOff val="64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492F4-409A-432A-ACC6-1CE34C2DEB68}">
      <dsp:nvSpPr>
        <dsp:cNvPr id="0" name=""/>
        <dsp:cNvSpPr/>
      </dsp:nvSpPr>
      <dsp:spPr>
        <a:xfrm>
          <a:off x="2657407" y="342"/>
          <a:ext cx="1351101" cy="1080881"/>
        </a:xfrm>
        <a:prstGeom prst="roundRect">
          <a:avLst>
            <a:gd name="adj" fmla="val 10000"/>
          </a:avLst>
        </a:prstGeom>
        <a:solidFill>
          <a:schemeClr val="accent2">
            <a:hueOff val="763116"/>
            <a:satOff val="-17411"/>
            <a:lumOff val="6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/>
            <a:t>EVENTOS INPE</a:t>
          </a:r>
          <a:endParaRPr lang="pt-BR" sz="1200" b="1" kern="1200" dirty="0"/>
        </a:p>
      </dsp:txBody>
      <dsp:txXfrm>
        <a:off x="2657407" y="342"/>
        <a:ext cx="1351101" cy="1080881"/>
      </dsp:txXfrm>
    </dsp:sp>
    <dsp:sp modelId="{D6681738-C8F3-4C2A-9A3B-43ACED0A105A}">
      <dsp:nvSpPr>
        <dsp:cNvPr id="0" name=""/>
        <dsp:cNvSpPr/>
      </dsp:nvSpPr>
      <dsp:spPr>
        <a:xfrm rot="17280000">
          <a:off x="3928473" y="1145642"/>
          <a:ext cx="1850375" cy="55009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1144674"/>
            <a:satOff val="-26117"/>
            <a:lumOff val="9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B8A4B-D748-49F9-A285-D14E423DA4CA}">
      <dsp:nvSpPr>
        <dsp:cNvPr id="0" name=""/>
        <dsp:cNvSpPr/>
      </dsp:nvSpPr>
      <dsp:spPr>
        <a:xfrm>
          <a:off x="4464008" y="342"/>
          <a:ext cx="1351101" cy="1080881"/>
        </a:xfrm>
        <a:prstGeom prst="roundRect">
          <a:avLst>
            <a:gd name="adj" fmla="val 10000"/>
          </a:avLst>
        </a:prstGeom>
        <a:solidFill>
          <a:schemeClr val="accent2">
            <a:hueOff val="1144674"/>
            <a:satOff val="-26117"/>
            <a:lumOff val="9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/>
            <a:t>PUBLICAÇÕES INPE</a:t>
          </a:r>
          <a:endParaRPr lang="pt-BR" sz="1200" b="1" kern="1200" dirty="0"/>
        </a:p>
      </dsp:txBody>
      <dsp:txXfrm>
        <a:off x="4464008" y="342"/>
        <a:ext cx="1351101" cy="1080881"/>
      </dsp:txXfrm>
    </dsp:sp>
    <dsp:sp modelId="{FB3C14FC-C92D-4D46-9115-75B2AC8958A7}">
      <dsp:nvSpPr>
        <dsp:cNvPr id="0" name=""/>
        <dsp:cNvSpPr/>
      </dsp:nvSpPr>
      <dsp:spPr>
        <a:xfrm rot="19440000">
          <a:off x="4927450" y="1871442"/>
          <a:ext cx="1850375" cy="55009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1526232"/>
            <a:satOff val="-34822"/>
            <a:lumOff val="128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C8ED49-9314-4FAC-A9BB-9DF53AE4456B}">
      <dsp:nvSpPr>
        <dsp:cNvPr id="0" name=""/>
        <dsp:cNvSpPr/>
      </dsp:nvSpPr>
      <dsp:spPr>
        <a:xfrm>
          <a:off x="5925579" y="1062235"/>
          <a:ext cx="1351101" cy="1080881"/>
        </a:xfrm>
        <a:prstGeom prst="roundRect">
          <a:avLst>
            <a:gd name="adj" fmla="val 10000"/>
          </a:avLst>
        </a:prstGeom>
        <a:solidFill>
          <a:schemeClr val="accent2">
            <a:hueOff val="1526232"/>
            <a:satOff val="-34822"/>
            <a:lumOff val="12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/>
            <a:t>SID</a:t>
          </a:r>
          <a:endParaRPr lang="pt-BR" sz="1200" b="1" kern="1200" dirty="0"/>
        </a:p>
      </dsp:txBody>
      <dsp:txXfrm>
        <a:off x="5925579" y="1062235"/>
        <a:ext cx="1351101" cy="1080881"/>
      </dsp:txXfrm>
    </dsp:sp>
    <dsp:sp modelId="{8386E6FC-D6D5-4C6E-956D-D95B3515DC08}">
      <dsp:nvSpPr>
        <dsp:cNvPr id="0" name=""/>
        <dsp:cNvSpPr/>
      </dsp:nvSpPr>
      <dsp:spPr>
        <a:xfrm>
          <a:off x="5309025" y="3045810"/>
          <a:ext cx="1850375" cy="55009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1907790"/>
            <a:satOff val="-43528"/>
            <a:lumOff val="160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1AEE4-1892-4F71-9B12-D563C2948C9A}">
      <dsp:nvSpPr>
        <dsp:cNvPr id="0" name=""/>
        <dsp:cNvSpPr/>
      </dsp:nvSpPr>
      <dsp:spPr>
        <a:xfrm>
          <a:off x="6483849" y="2780415"/>
          <a:ext cx="1351101" cy="1080881"/>
        </a:xfrm>
        <a:prstGeom prst="roundRect">
          <a:avLst>
            <a:gd name="adj" fmla="val 10000"/>
          </a:avLst>
        </a:prstGeom>
        <a:solidFill>
          <a:schemeClr val="accent2">
            <a:hueOff val="1907790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/>
            <a:t>AUTO-ARQUIVAMENTO</a:t>
          </a:r>
          <a:endParaRPr lang="pt-BR" sz="1200" b="1" kern="1200" dirty="0"/>
        </a:p>
      </dsp:txBody>
      <dsp:txXfrm>
        <a:off x="6483849" y="2780415"/>
        <a:ext cx="1351101" cy="108088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24AE0E-15E1-434D-897A-DDA8BDB22986}">
      <dsp:nvSpPr>
        <dsp:cNvPr id="0" name=""/>
        <dsp:cNvSpPr/>
      </dsp:nvSpPr>
      <dsp:spPr>
        <a:xfrm>
          <a:off x="0" y="0"/>
          <a:ext cx="6925160" cy="12092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i="1" kern="1200" dirty="0" smtClean="0"/>
            <a:t>Os trabalhos aceitos no SBSR, no WETE e no WORCAP são depositados diretamente na </a:t>
          </a:r>
          <a:r>
            <a:rPr lang="pt-BR" sz="2000" b="1" i="1" kern="1200" dirty="0" err="1" smtClean="0"/>
            <a:t>URLib</a:t>
          </a:r>
          <a:r>
            <a:rPr lang="pt-BR" sz="2000" b="1" i="1" kern="1200" dirty="0" smtClean="0"/>
            <a:t> pelos organizadores desses eventos.</a:t>
          </a:r>
          <a:endParaRPr lang="pt-BR" sz="2000" b="1" i="1" kern="1200" dirty="0"/>
        </a:p>
      </dsp:txBody>
      <dsp:txXfrm>
        <a:off x="0" y="0"/>
        <a:ext cx="5691082" cy="1209288"/>
      </dsp:txXfrm>
    </dsp:sp>
    <dsp:sp modelId="{06F27470-0AC2-4CA4-8740-DCD1BAE1F7E8}">
      <dsp:nvSpPr>
        <dsp:cNvPr id="0" name=""/>
        <dsp:cNvSpPr/>
      </dsp:nvSpPr>
      <dsp:spPr>
        <a:xfrm>
          <a:off x="611043" y="1410836"/>
          <a:ext cx="6925160" cy="12092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i="1" kern="1200" dirty="0" smtClean="0"/>
            <a:t>O autoarquivamento consiste no preenchimento dos metadados com completude, e também do depósito da versão Rascunho final ou PDF final (se permitido) do artigo.</a:t>
          </a:r>
          <a:endParaRPr lang="pt-BR" sz="2000" b="1" i="1" kern="1200" dirty="0"/>
        </a:p>
      </dsp:txBody>
      <dsp:txXfrm>
        <a:off x="611043" y="1410836"/>
        <a:ext cx="5528080" cy="1209288"/>
      </dsp:txXfrm>
    </dsp:sp>
    <dsp:sp modelId="{862BB63A-C13B-4FFE-AB88-363742328FD9}">
      <dsp:nvSpPr>
        <dsp:cNvPr id="0" name=""/>
        <dsp:cNvSpPr/>
      </dsp:nvSpPr>
      <dsp:spPr>
        <a:xfrm>
          <a:off x="1222087" y="2821672"/>
          <a:ext cx="6925160" cy="120928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i="1" kern="1200" dirty="0" smtClean="0"/>
            <a:t>O autoarquivamento deve, obrigatoriamente, ser efetuado pela Área/Coordenação de lotação do 1º Autor INPE.</a:t>
          </a:r>
          <a:endParaRPr lang="pt-BR" sz="2000" b="1" i="1" kern="1200" dirty="0"/>
        </a:p>
      </dsp:txBody>
      <dsp:txXfrm>
        <a:off x="1222087" y="2821672"/>
        <a:ext cx="5528080" cy="1209288"/>
      </dsp:txXfrm>
    </dsp:sp>
    <dsp:sp modelId="{FB43FFDC-57E3-4952-BE17-5CA1A03E398B}">
      <dsp:nvSpPr>
        <dsp:cNvPr id="0" name=""/>
        <dsp:cNvSpPr/>
      </dsp:nvSpPr>
      <dsp:spPr>
        <a:xfrm>
          <a:off x="6139123" y="917043"/>
          <a:ext cx="786037" cy="7860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000" b="1" i="1" kern="1200"/>
        </a:p>
      </dsp:txBody>
      <dsp:txXfrm>
        <a:off x="6139123" y="917043"/>
        <a:ext cx="786037" cy="786037"/>
      </dsp:txXfrm>
    </dsp:sp>
    <dsp:sp modelId="{24CFCBE9-53BC-403C-9366-0D3971D074E3}">
      <dsp:nvSpPr>
        <dsp:cNvPr id="0" name=""/>
        <dsp:cNvSpPr/>
      </dsp:nvSpPr>
      <dsp:spPr>
        <a:xfrm>
          <a:off x="6750167" y="2319817"/>
          <a:ext cx="786037" cy="78603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000" b="1" i="1" kern="1200"/>
        </a:p>
      </dsp:txBody>
      <dsp:txXfrm>
        <a:off x="6750167" y="2319817"/>
        <a:ext cx="786037" cy="78603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BE31F4-6AB6-4059-A53C-F7905041C6ED}">
      <dsp:nvSpPr>
        <dsp:cNvPr id="0" name=""/>
        <dsp:cNvSpPr/>
      </dsp:nvSpPr>
      <dsp:spPr>
        <a:xfrm rot="5400000">
          <a:off x="-167694" y="170102"/>
          <a:ext cx="1117961" cy="782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1</a:t>
          </a:r>
          <a:endParaRPr lang="pt-BR" sz="2100" kern="1200" dirty="0"/>
        </a:p>
      </dsp:txBody>
      <dsp:txXfrm rot="5400000">
        <a:off x="-167694" y="170102"/>
        <a:ext cx="1117961" cy="782573"/>
      </dsp:txXfrm>
    </dsp:sp>
    <dsp:sp modelId="{440CF74C-BBC1-427D-92DF-F9CA1349B6BD}">
      <dsp:nvSpPr>
        <dsp:cNvPr id="0" name=""/>
        <dsp:cNvSpPr/>
      </dsp:nvSpPr>
      <dsp:spPr>
        <a:xfrm rot="5400000">
          <a:off x="3914149" y="-3129167"/>
          <a:ext cx="726675" cy="6989826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Políticas de </a:t>
          </a:r>
          <a:r>
            <a:rPr lang="pt-BR" sz="2300" kern="1200" dirty="0" err="1" smtClean="0"/>
            <a:t>autoarquivamento</a:t>
          </a:r>
          <a:r>
            <a:rPr lang="pt-BR" sz="2300" kern="1200" dirty="0" smtClean="0"/>
            <a:t> dos periódicos com artigos submetidos pelo INPE</a:t>
          </a:r>
          <a:endParaRPr lang="pt-BR" sz="2300" kern="1200" dirty="0"/>
        </a:p>
      </dsp:txBody>
      <dsp:txXfrm rot="5400000">
        <a:off x="3914149" y="-3129167"/>
        <a:ext cx="726675" cy="6989826"/>
      </dsp:txXfrm>
    </dsp:sp>
    <dsp:sp modelId="{91D6F60B-C338-44C6-A9A2-0BDD8B015ED4}">
      <dsp:nvSpPr>
        <dsp:cNvPr id="0" name=""/>
        <dsp:cNvSpPr/>
      </dsp:nvSpPr>
      <dsp:spPr>
        <a:xfrm rot="5400000">
          <a:off x="-167694" y="1139496"/>
          <a:ext cx="1117961" cy="782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2</a:t>
          </a:r>
          <a:endParaRPr lang="pt-BR" sz="2100" kern="1200" dirty="0"/>
        </a:p>
      </dsp:txBody>
      <dsp:txXfrm rot="5400000">
        <a:off x="-167694" y="1139496"/>
        <a:ext cx="1117961" cy="782573"/>
      </dsp:txXfrm>
    </dsp:sp>
    <dsp:sp modelId="{08897D73-484F-472E-8A07-4BB28BE95207}">
      <dsp:nvSpPr>
        <dsp:cNvPr id="0" name=""/>
        <dsp:cNvSpPr/>
      </dsp:nvSpPr>
      <dsp:spPr>
        <a:xfrm rot="5400000">
          <a:off x="3914149" y="-2159773"/>
          <a:ext cx="726675" cy="6989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smtClean="0"/>
            <a:t>Política de Depósito da Produção TC na Biblioteca Digital do INPE</a:t>
          </a:r>
          <a:endParaRPr lang="pt-BR" sz="2300" kern="1200" dirty="0"/>
        </a:p>
      </dsp:txBody>
      <dsp:txXfrm rot="5400000">
        <a:off x="3914149" y="-2159773"/>
        <a:ext cx="726675" cy="6989826"/>
      </dsp:txXfrm>
    </dsp:sp>
    <dsp:sp modelId="{178E5B1E-5332-4E61-9F1E-393379D1DB44}">
      <dsp:nvSpPr>
        <dsp:cNvPr id="0" name=""/>
        <dsp:cNvSpPr/>
      </dsp:nvSpPr>
      <dsp:spPr>
        <a:xfrm rot="5400000">
          <a:off x="-167694" y="2108890"/>
          <a:ext cx="1117961" cy="782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3</a:t>
          </a:r>
          <a:endParaRPr lang="pt-BR" sz="2100" kern="1200" dirty="0"/>
        </a:p>
      </dsp:txBody>
      <dsp:txXfrm rot="5400000">
        <a:off x="-167694" y="2108890"/>
        <a:ext cx="1117961" cy="782573"/>
      </dsp:txXfrm>
    </dsp:sp>
    <dsp:sp modelId="{A3A1AF1B-A310-4023-B337-26AF7E3ABAC7}">
      <dsp:nvSpPr>
        <dsp:cNvPr id="0" name=""/>
        <dsp:cNvSpPr/>
      </dsp:nvSpPr>
      <dsp:spPr>
        <a:xfrm rot="5400000">
          <a:off x="3914149" y="-1190379"/>
          <a:ext cx="726675" cy="6989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marR="0" lvl="1" indent="-228600" algn="l" defTabSz="10223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pt-BR" sz="2300" kern="1200" dirty="0" smtClean="0"/>
            <a:t>Estímulo à Publicação em Periódicos de Acesso Aberto</a:t>
          </a:r>
          <a:endParaRPr lang="pt-BR" sz="2300" kern="1200" dirty="0"/>
        </a:p>
      </dsp:txBody>
      <dsp:txXfrm rot="5400000">
        <a:off x="3914149" y="-1190379"/>
        <a:ext cx="726675" cy="6989826"/>
      </dsp:txXfrm>
    </dsp:sp>
    <dsp:sp modelId="{F773B1F6-0626-4758-9EFB-976BB101AAB4}">
      <dsp:nvSpPr>
        <dsp:cNvPr id="0" name=""/>
        <dsp:cNvSpPr/>
      </dsp:nvSpPr>
      <dsp:spPr>
        <a:xfrm rot="5400000">
          <a:off x="-167694" y="3078284"/>
          <a:ext cx="1117961" cy="782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100" kern="1200" dirty="0" smtClean="0"/>
            <a:t> 4</a:t>
          </a:r>
        </a:p>
      </dsp:txBody>
      <dsp:txXfrm rot="5400000">
        <a:off x="-167694" y="3078284"/>
        <a:ext cx="1117961" cy="782573"/>
      </dsp:txXfrm>
    </dsp:sp>
    <dsp:sp modelId="{458AC8DF-CC8C-4D38-BE46-0B6275902706}">
      <dsp:nvSpPr>
        <dsp:cNvPr id="0" name=""/>
        <dsp:cNvSpPr/>
      </dsp:nvSpPr>
      <dsp:spPr>
        <a:xfrm rot="5400000">
          <a:off x="3914149" y="-220985"/>
          <a:ext cx="726675" cy="6989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Grupo Permanente de Editoração de Eventos Organizados pelo INPE</a:t>
          </a:r>
          <a:endParaRPr lang="pt-BR" sz="2300" kern="1200" dirty="0"/>
        </a:p>
      </dsp:txBody>
      <dsp:txXfrm rot="5400000">
        <a:off x="3914149" y="-220985"/>
        <a:ext cx="726675" cy="698982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BE31F4-6AB6-4059-A53C-F7905041C6ED}">
      <dsp:nvSpPr>
        <dsp:cNvPr id="0" name=""/>
        <dsp:cNvSpPr/>
      </dsp:nvSpPr>
      <dsp:spPr>
        <a:xfrm rot="5400000">
          <a:off x="-167694" y="170102"/>
          <a:ext cx="1117961" cy="782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1</a:t>
          </a:r>
          <a:endParaRPr lang="pt-BR" sz="2200" kern="1200" dirty="0"/>
        </a:p>
      </dsp:txBody>
      <dsp:txXfrm rot="5400000">
        <a:off x="-167694" y="170102"/>
        <a:ext cx="1117961" cy="782573"/>
      </dsp:txXfrm>
    </dsp:sp>
    <dsp:sp modelId="{440CF74C-BBC1-427D-92DF-F9CA1349B6BD}">
      <dsp:nvSpPr>
        <dsp:cNvPr id="0" name=""/>
        <dsp:cNvSpPr/>
      </dsp:nvSpPr>
      <dsp:spPr>
        <a:xfrm rot="5400000">
          <a:off x="3914149" y="-3129167"/>
          <a:ext cx="726675" cy="6989826"/>
        </a:xfrm>
        <a:prstGeom prst="round2SameRect">
          <a:avLst/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Políticas de </a:t>
          </a:r>
          <a:r>
            <a:rPr lang="pt-BR" sz="2300" kern="1200" dirty="0" err="1" smtClean="0"/>
            <a:t>autoarquivamento</a:t>
          </a:r>
          <a:r>
            <a:rPr lang="pt-BR" sz="2300" kern="1200" dirty="0" smtClean="0"/>
            <a:t> dos periódicos com artigos submetidos pelo INPE</a:t>
          </a:r>
          <a:endParaRPr lang="pt-BR" sz="2300" kern="1200" dirty="0"/>
        </a:p>
      </dsp:txBody>
      <dsp:txXfrm rot="5400000">
        <a:off x="3914149" y="-3129167"/>
        <a:ext cx="726675" cy="6989826"/>
      </dsp:txXfrm>
    </dsp:sp>
    <dsp:sp modelId="{91D6F60B-C338-44C6-A9A2-0BDD8B015ED4}">
      <dsp:nvSpPr>
        <dsp:cNvPr id="0" name=""/>
        <dsp:cNvSpPr/>
      </dsp:nvSpPr>
      <dsp:spPr>
        <a:xfrm rot="5400000">
          <a:off x="-167694" y="1139496"/>
          <a:ext cx="1117961" cy="782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2</a:t>
          </a:r>
          <a:endParaRPr lang="pt-BR" sz="2200" kern="1200" dirty="0"/>
        </a:p>
      </dsp:txBody>
      <dsp:txXfrm rot="5400000">
        <a:off x="-167694" y="1139496"/>
        <a:ext cx="1117961" cy="782573"/>
      </dsp:txXfrm>
    </dsp:sp>
    <dsp:sp modelId="{08897D73-484F-472E-8A07-4BB28BE95207}">
      <dsp:nvSpPr>
        <dsp:cNvPr id="0" name=""/>
        <dsp:cNvSpPr/>
      </dsp:nvSpPr>
      <dsp:spPr>
        <a:xfrm rot="5400000">
          <a:off x="3914149" y="-2159773"/>
          <a:ext cx="726675" cy="6989826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Política de Depósito da Produção TC na Biblioteca Digital do INPE</a:t>
          </a:r>
          <a:endParaRPr lang="pt-BR" sz="2300" kern="1200" dirty="0"/>
        </a:p>
      </dsp:txBody>
      <dsp:txXfrm rot="5400000">
        <a:off x="3914149" y="-2159773"/>
        <a:ext cx="726675" cy="6989826"/>
      </dsp:txXfrm>
    </dsp:sp>
    <dsp:sp modelId="{178E5B1E-5332-4E61-9F1E-393379D1DB44}">
      <dsp:nvSpPr>
        <dsp:cNvPr id="0" name=""/>
        <dsp:cNvSpPr/>
      </dsp:nvSpPr>
      <dsp:spPr>
        <a:xfrm rot="5400000">
          <a:off x="-167694" y="2108890"/>
          <a:ext cx="1117961" cy="782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3</a:t>
          </a:r>
          <a:endParaRPr lang="pt-BR" sz="2200" kern="1200" dirty="0"/>
        </a:p>
      </dsp:txBody>
      <dsp:txXfrm rot="5400000">
        <a:off x="-167694" y="2108890"/>
        <a:ext cx="1117961" cy="782573"/>
      </dsp:txXfrm>
    </dsp:sp>
    <dsp:sp modelId="{A3A1AF1B-A310-4023-B337-26AF7E3ABAC7}">
      <dsp:nvSpPr>
        <dsp:cNvPr id="0" name=""/>
        <dsp:cNvSpPr/>
      </dsp:nvSpPr>
      <dsp:spPr>
        <a:xfrm rot="5400000">
          <a:off x="3914149" y="-1190379"/>
          <a:ext cx="726675" cy="6989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Estímulo à Publicação em Periódicos de Acesso Aberto</a:t>
          </a:r>
          <a:endParaRPr lang="pt-BR" sz="2300" kern="1200" dirty="0"/>
        </a:p>
      </dsp:txBody>
      <dsp:txXfrm rot="5400000">
        <a:off x="3914149" y="-1190379"/>
        <a:ext cx="726675" cy="6989826"/>
      </dsp:txXfrm>
    </dsp:sp>
    <dsp:sp modelId="{31B66E01-1659-4C40-9142-4C4A39B42DA4}">
      <dsp:nvSpPr>
        <dsp:cNvPr id="0" name=""/>
        <dsp:cNvSpPr/>
      </dsp:nvSpPr>
      <dsp:spPr>
        <a:xfrm rot="5400000">
          <a:off x="-167694" y="3078284"/>
          <a:ext cx="1117961" cy="7825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4</a:t>
          </a:r>
          <a:endParaRPr lang="pt-BR" sz="2200" kern="1200" dirty="0"/>
        </a:p>
      </dsp:txBody>
      <dsp:txXfrm rot="5400000">
        <a:off x="-167694" y="3078284"/>
        <a:ext cx="1117961" cy="782573"/>
      </dsp:txXfrm>
    </dsp:sp>
    <dsp:sp modelId="{4036D2EE-1732-49C6-86A5-D3146D69702C}">
      <dsp:nvSpPr>
        <dsp:cNvPr id="0" name=""/>
        <dsp:cNvSpPr/>
      </dsp:nvSpPr>
      <dsp:spPr>
        <a:xfrm rot="5400000">
          <a:off x="3914149" y="-220985"/>
          <a:ext cx="726675" cy="6989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Grupo Permanente de Editoração de Eventos Organizados pelo INPE</a:t>
          </a:r>
          <a:endParaRPr lang="pt-BR" sz="2300" kern="1200" dirty="0"/>
        </a:p>
      </dsp:txBody>
      <dsp:txXfrm rot="5400000">
        <a:off x="3914149" y="-220985"/>
        <a:ext cx="726675" cy="6989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6E989-3958-42BC-8F62-8C310B64B59A}" type="datetimeFigureOut">
              <a:rPr lang="pt-BR" smtClean="0"/>
              <a:pPr/>
              <a:t>24/09/2013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A0D1F-3CEB-466E-89A0-D184F1D4BE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8179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0D1F-3CEB-466E-89A0-D184F1D4BED3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40CA-583A-43F0-A436-E6EC285F6697}" type="datetime1">
              <a:rPr lang="pt-BR" smtClean="0"/>
              <a:pPr/>
              <a:t>24/09/2013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073DE52-6D0C-44AB-B559-7D8E099BAB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pic>
        <p:nvPicPr>
          <p:cNvPr id="14" name="Imagem 13" descr="logo_alinhado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5721" y="214290"/>
            <a:ext cx="3643338" cy="616470"/>
          </a:xfrm>
          <a:prstGeom prst="rect">
            <a:avLst/>
          </a:prstGeom>
        </p:spPr>
      </p:pic>
      <p:pic>
        <p:nvPicPr>
          <p:cNvPr id="15" name="Imagem 14" descr="governo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58016" y="142852"/>
            <a:ext cx="2071702" cy="74116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7B8-3EA2-4E5E-979B-B4501C9CBA98}" type="datetime1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DE52-6D0C-44AB-B559-7D8E099BAB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A37E-7FAB-45D0-8C59-09821C50CD66}" type="datetime1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DE52-6D0C-44AB-B559-7D8E099BAB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DD50-EA69-411C-B6C5-21A85BBBC096}" type="datetime1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DE52-6D0C-44AB-B559-7D8E099BAB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pic>
        <p:nvPicPr>
          <p:cNvPr id="7" name="Imagem 6" descr="logo_alinhado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5721" y="214290"/>
            <a:ext cx="3643338" cy="616470"/>
          </a:xfrm>
          <a:prstGeom prst="rect">
            <a:avLst/>
          </a:prstGeom>
        </p:spPr>
      </p:pic>
      <p:pic>
        <p:nvPicPr>
          <p:cNvPr id="9" name="Imagem 8" descr="governo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58016" y="142852"/>
            <a:ext cx="2071702" cy="7411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1997-C831-41F9-8FDA-635EB11AFD3A}" type="datetime1">
              <a:rPr lang="pt-BR" smtClean="0"/>
              <a:pPr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D6A6-EF0C-4792-A400-15AE526A0740}" type="datetime1">
              <a:rPr lang="pt-BR" smtClean="0"/>
              <a:pPr/>
              <a:t>24/09/2013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DE52-6D0C-44AB-B559-7D8E099BAB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F36C-FE48-4E8B-8EC2-9B20D7A6A223}" type="datetime1">
              <a:rPr lang="pt-BR" smtClean="0"/>
              <a:pPr/>
              <a:t>24/09/2013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DE52-6D0C-44AB-B559-7D8E099BAB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A9FE-DC60-4C94-A5E8-745F666537CA}" type="datetime1">
              <a:rPr lang="pt-BR" smtClean="0"/>
              <a:pPr/>
              <a:t>24/09/2013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DE52-6D0C-44AB-B559-7D8E099BAB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8DE9-DEC0-4095-B69B-0A91C04502FE}" type="datetime1">
              <a:rPr lang="pt-BR" smtClean="0"/>
              <a:pPr/>
              <a:t>24/09/2013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DE52-6D0C-44AB-B559-7D8E099BAB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11BA-CE9D-473C-9DAA-8B90D57E61FF}" type="datetime1">
              <a:rPr lang="pt-BR" smtClean="0"/>
              <a:pPr/>
              <a:t>24/09/2013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3DE52-6D0C-44AB-B559-7D8E099BAB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2DE2-CC32-4653-8FE1-AA49E3C1ECB3}" type="datetime1">
              <a:rPr lang="pt-BR" smtClean="0"/>
              <a:pPr/>
              <a:t>24/09/2013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0071B7-4BDF-4BCE-9091-B68FBAAF6311}" type="datetime1">
              <a:rPr lang="pt-BR" smtClean="0"/>
              <a:pPr/>
              <a:t>24/09/2013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073DE52-6D0C-44AB-B559-7D8E099BAB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CW/3E82MTH" TargetMode="External"/><Relationship Id="rId2" Type="http://schemas.openxmlformats.org/officeDocument/2006/relationships/hyperlink" Target="http://bibdigital.sid.inpe.br/rep/sid.inpe.br/bibdigital/2013/06.01.00.16?metadatarepository=sid.inpe.br/bibdigital/20http://bibdigital.sid.inpe.br/rep/sid.inpe.br/bibdigital/2013/06.01.00.16?metadatarepository=sid.inpe.br/bibdigital/2013/06.01.00.16.06&amp;l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urlib.net/8JMKD3MGPEW/3ESKN6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E9SKJ5" TargetMode="External"/><Relationship Id="rId2" Type="http://schemas.openxmlformats.org/officeDocument/2006/relationships/hyperlink" Target="http://urlib.net/3ERPFQRTRW34M/3E7G88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4357694"/>
            <a:ext cx="7715304" cy="2143140"/>
          </a:xfrm>
        </p:spPr>
        <p:txBody>
          <a:bodyPr>
            <a:normAutofit fontScale="92500" lnSpcReduction="20000"/>
          </a:bodyPr>
          <a:lstStyle/>
          <a:p>
            <a:r>
              <a:rPr lang="pt-BR" sz="2400" dirty="0" smtClean="0"/>
              <a:t>Serviço de Informação e Documentação – SID</a:t>
            </a:r>
          </a:p>
          <a:p>
            <a:r>
              <a:rPr lang="pt-BR" sz="2400" dirty="0" smtClean="0"/>
              <a:t>e</a:t>
            </a:r>
          </a:p>
          <a:p>
            <a:r>
              <a:rPr lang="pt-BR" sz="2400" dirty="0" smtClean="0"/>
              <a:t>Coordenação de Planejamento Estratégico e Avaliação – CPA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Setembro/2013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COLETA DE DADOS DA PRODUÇÃO TÉCNICO-CIENTÍFICA DO INPE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2285992"/>
            <a:ext cx="8229600" cy="3983047"/>
          </a:xfrm>
        </p:spPr>
        <p:txBody>
          <a:bodyPr/>
          <a:lstStyle/>
          <a:p>
            <a:r>
              <a:rPr lang="pt-BR" dirty="0" smtClean="0"/>
              <a:t>PLANILHAS DE AUTOARQUIVAMENTO:</a:t>
            </a:r>
          </a:p>
          <a:p>
            <a:pPr lvl="1"/>
            <a:r>
              <a:rPr lang="pt-BR" dirty="0" smtClean="0"/>
              <a:t>Algumas áreas entregaram a planilha de </a:t>
            </a:r>
            <a:r>
              <a:rPr lang="pt-BR" dirty="0" err="1" smtClean="0"/>
              <a:t>autoarquivamento</a:t>
            </a:r>
            <a:r>
              <a:rPr lang="pt-BR" dirty="0" smtClean="0"/>
              <a:t> fora do padrão estabelecido ou de forma incompleta.</a:t>
            </a:r>
            <a:endParaRPr lang="pt-BR" dirty="0" smtClean="0">
              <a:hlinkClick r:id="rId2"/>
            </a:endParaRPr>
          </a:p>
          <a:p>
            <a:endParaRPr lang="pt-BR" dirty="0" smtClean="0">
              <a:hlinkClick r:id="rId2"/>
            </a:endParaRPr>
          </a:p>
          <a:p>
            <a:r>
              <a:rPr lang="pt-BR" dirty="0" smtClean="0"/>
              <a:t>CONSOLIDAÇÃO DOS RESULTADOS:</a:t>
            </a:r>
            <a:endParaRPr lang="pt-BR" dirty="0">
              <a:hlinkClick r:id="rId3"/>
            </a:endParaRPr>
          </a:p>
          <a:p>
            <a:pPr lvl="1"/>
            <a:r>
              <a:rPr lang="pt-BR" dirty="0" smtClean="0">
                <a:hlinkClick r:id="rId3"/>
              </a:rPr>
              <a:t>Tabela da Coleta de Dados por Coordenação </a:t>
            </a:r>
            <a:r>
              <a:rPr lang="pt-BR" dirty="0" err="1" smtClean="0">
                <a:hlinkClick r:id="rId3"/>
              </a:rPr>
              <a:t>1ºSem/13</a:t>
            </a: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0444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OBSERVAÇÕES REFERENTES </a:t>
            </a:r>
            <a:br>
              <a:rPr lang="pt-BR" dirty="0" smtClean="0"/>
            </a:br>
            <a:r>
              <a:rPr lang="pt-BR" dirty="0" smtClean="0"/>
              <a:t>À COLETA DE DADOS - 1ºSEM/13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044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METODOLOGIA DA</a:t>
            </a:r>
            <a:br>
              <a:rPr lang="pt-BR" dirty="0" smtClean="0"/>
            </a:br>
            <a:r>
              <a:rPr lang="pt-BR" dirty="0" smtClean="0"/>
              <a:t>COLETA DE DADOS - </a:t>
            </a:r>
            <a:r>
              <a:rPr lang="pt-BR" dirty="0" err="1" smtClean="0"/>
              <a:t>2ºSEM/13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11</a:t>
            </a:fld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69865497"/>
              </p:ext>
            </p:extLst>
          </p:nvPr>
        </p:nvGraphicFramePr>
        <p:xfrm>
          <a:off x="457200" y="2143124"/>
          <a:ext cx="8472518" cy="4286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8060432" cy="4104456"/>
          </a:xfrm>
        </p:spPr>
        <p:txBody>
          <a:bodyPr>
            <a:normAutofit/>
          </a:bodyPr>
          <a:lstStyle/>
          <a:p>
            <a:pPr algn="just"/>
            <a:r>
              <a:rPr lang="pt-BR" sz="3600" i="1" dirty="0" smtClean="0"/>
              <a:t>É importante ressaltar </a:t>
            </a:r>
            <a:r>
              <a:rPr lang="pt-BR" sz="3600" i="1" dirty="0"/>
              <a:t>que 70% do trabalho de coleta </a:t>
            </a:r>
            <a:r>
              <a:rPr lang="pt-BR" sz="3600" i="1" dirty="0" smtClean="0"/>
              <a:t>de dados será </a:t>
            </a:r>
            <a:r>
              <a:rPr lang="pt-BR" sz="3600" i="1" dirty="0"/>
              <a:t>realizado pelo SID por meio da importação </a:t>
            </a:r>
            <a:r>
              <a:rPr lang="pt-BR" sz="3600" i="1" dirty="0" smtClean="0"/>
              <a:t>das </a:t>
            </a:r>
            <a:r>
              <a:rPr lang="pt-BR" sz="3600" i="1" dirty="0"/>
              <a:t>bases de dados internacionais e </a:t>
            </a:r>
            <a:r>
              <a:rPr lang="pt-BR" sz="3600" i="1" dirty="0" smtClean="0"/>
              <a:t>dos </a:t>
            </a:r>
            <a:r>
              <a:rPr lang="pt-BR" sz="3600" i="1" dirty="0"/>
              <a:t>dados da Plataforma Lattes, </a:t>
            </a:r>
            <a:r>
              <a:rPr lang="pt-BR" sz="3600" i="1" dirty="0" smtClean="0"/>
              <a:t>ou seja, </a:t>
            </a:r>
            <a:r>
              <a:rPr lang="pt-BR" sz="3600" b="1" i="1" dirty="0" smtClean="0"/>
              <a:t>somente 30</a:t>
            </a:r>
            <a:r>
              <a:rPr lang="pt-BR" sz="3600" b="1" i="1" dirty="0"/>
              <a:t>% </a:t>
            </a:r>
            <a:r>
              <a:rPr lang="pt-BR" sz="3600" b="1" i="1" dirty="0" smtClean="0"/>
              <a:t>do trabalho será realizado pelas Coordenações e Centros Regionais </a:t>
            </a:r>
            <a:r>
              <a:rPr lang="pt-BR" sz="3600" b="1" i="1" dirty="0"/>
              <a:t>por meio </a:t>
            </a:r>
            <a:r>
              <a:rPr lang="pt-BR" sz="3600" b="1" i="1" dirty="0" smtClean="0"/>
              <a:t>da </a:t>
            </a:r>
            <a:r>
              <a:rPr lang="pt-BR" sz="3600" b="1" i="1" dirty="0">
                <a:hlinkClick r:id="rId2"/>
              </a:rPr>
              <a:t>planilha</a:t>
            </a:r>
            <a:r>
              <a:rPr lang="pt-BR" sz="3600" b="1" i="1" dirty="0" smtClean="0">
                <a:hlinkClick r:id="rId2"/>
              </a:rPr>
              <a:t> de autoarquivamento</a:t>
            </a:r>
            <a:r>
              <a:rPr lang="pt-BR" sz="3600" b="1" i="1" dirty="0" smtClean="0"/>
              <a:t>.</a:t>
            </a:r>
            <a:endParaRPr lang="pt-BR" sz="3600" b="1" i="1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764704"/>
            <a:ext cx="8204448" cy="11430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mtClean="0"/>
              <a:t>METODOLOGIA DA</a:t>
            </a:r>
            <a:br>
              <a:rPr lang="pt-BR" smtClean="0"/>
            </a:br>
            <a:r>
              <a:rPr lang="pt-BR" smtClean="0"/>
              <a:t>COLETA DE DADOS - 2ºSEM/13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044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CRONOGRAMA </a:t>
            </a:r>
            <a:br>
              <a:rPr lang="pt-BR" dirty="0" smtClean="0"/>
            </a:br>
            <a:r>
              <a:rPr lang="pt-BR" dirty="0" smtClean="0"/>
              <a:t>COLETA DE DADOS </a:t>
            </a:r>
            <a:r>
              <a:rPr lang="pt-BR" dirty="0" err="1" smtClean="0"/>
              <a:t>2ºSEM/</a:t>
            </a:r>
            <a:r>
              <a:rPr lang="pt-BR" dirty="0" smtClean="0"/>
              <a:t>13 </a:t>
            </a:r>
            <a:r>
              <a:rPr lang="pt-BR" sz="3100" dirty="0" smtClean="0"/>
              <a:t>(1/2)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13</a:t>
            </a:fld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11560" y="1844824"/>
          <a:ext cx="7848872" cy="4847903"/>
        </p:xfrm>
        <a:graphic>
          <a:graphicData uri="http://schemas.openxmlformats.org/drawingml/2006/table">
            <a:tbl>
              <a:tblPr/>
              <a:tblGrid>
                <a:gridCol w="1970255"/>
                <a:gridCol w="5878617"/>
              </a:tblGrid>
              <a:tr h="25773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PERÍODO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ATIVIDADE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074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24/09/2013 e 01/10/2013</a:t>
                      </a:r>
                    </a:p>
                  </a:txBody>
                  <a:tcPr marL="122124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Reunião com as Coordenações e Centros Regionais (apresentação da metodologia do processo de coleta)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074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11/11/2013 a 24/11/2013</a:t>
                      </a:r>
                    </a:p>
                  </a:txBody>
                  <a:tcPr marL="122124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Atualização das tabelas autor/grupo e autor/afiliação (servidores, alunos, bolsistas, estagiários)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25/11/2013</a:t>
                      </a:r>
                    </a:p>
                  </a:txBody>
                  <a:tcPr marL="122124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Primeira importação das Bases de Dados Internacionais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074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26/11/2013 a 11/12/2013</a:t>
                      </a:r>
                    </a:p>
                  </a:txBody>
                  <a:tcPr marL="122124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Validação da importação das Bases de Dados Internacionais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10/12/2013</a:t>
                      </a:r>
                    </a:p>
                  </a:txBody>
                  <a:tcPr marL="122124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Data limite para atualização dos CVs Lattes pelos autores INPE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074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12/12/2013</a:t>
                      </a:r>
                    </a:p>
                  </a:txBody>
                  <a:tcPr marL="122124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Importação de dados da Plataforma Lattes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13/12/2013 a 19/12/2013</a:t>
                      </a:r>
                    </a:p>
                  </a:txBody>
                  <a:tcPr marL="122124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Validação da importação de dados da Plataforma Lattes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074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13/12/2013</a:t>
                      </a:r>
                    </a:p>
                  </a:txBody>
                  <a:tcPr marL="122124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Geração e envio às Coordenações e CRs das planilhas de autoarquivamento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13/12/2013 a 07/01/2014</a:t>
                      </a:r>
                    </a:p>
                  </a:txBody>
                  <a:tcPr marL="122124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Prazo para preenchimento das planilhas de autoarquivamento e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upload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dos textos completos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044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CRONOGRAMA </a:t>
            </a:r>
            <a:br>
              <a:rPr lang="pt-BR" dirty="0" smtClean="0"/>
            </a:br>
            <a:r>
              <a:rPr lang="pt-BR" dirty="0" smtClean="0"/>
              <a:t>COLETA DE DADOS </a:t>
            </a:r>
            <a:r>
              <a:rPr lang="pt-BR" dirty="0" err="1" smtClean="0"/>
              <a:t>2ºSEM/</a:t>
            </a:r>
            <a:r>
              <a:rPr lang="pt-BR" dirty="0" smtClean="0"/>
              <a:t>13 </a:t>
            </a:r>
            <a:r>
              <a:rPr lang="pt-BR" sz="3100" dirty="0" smtClean="0"/>
              <a:t>(2/2)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14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844824"/>
          <a:ext cx="7848872" cy="4871789"/>
        </p:xfrm>
        <a:graphic>
          <a:graphicData uri="http://schemas.openxmlformats.org/drawingml/2006/table">
            <a:tbl>
              <a:tblPr/>
              <a:tblGrid>
                <a:gridCol w="1970255"/>
                <a:gridCol w="5878617"/>
              </a:tblGrid>
              <a:tr h="23321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PERÍODO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ATIVIDADE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591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07/01/2014</a:t>
                      </a:r>
                    </a:p>
                  </a:txBody>
                  <a:tcPr marL="110501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Data limite para devolução ao SID das planilhas de autoarquivamento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591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08/01/2014 a 16/01/2014</a:t>
                      </a:r>
                    </a:p>
                  </a:txBody>
                  <a:tcPr marL="110501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Validação do autoarquivamento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16/01/2014</a:t>
                      </a:r>
                    </a:p>
                  </a:txBody>
                  <a:tcPr marL="110501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Segunda importação das Bases de Dados Internacionais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591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17/01/2014</a:t>
                      </a:r>
                    </a:p>
                  </a:txBody>
                  <a:tcPr marL="110501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Validação da segunda importação das Bases de Dados Internacionais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17/01/2014</a:t>
                      </a:r>
                    </a:p>
                  </a:txBody>
                  <a:tcPr marL="110501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Geração da tabela fornecendo os dados para o cálculo dos indicadores Físicos e Operacionais IPUB e IGPUB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591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21/01/2014</a:t>
                      </a:r>
                    </a:p>
                  </a:txBody>
                  <a:tcPr marL="110501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Obtenção e envio dos indicadores IPUB e IGPUB à CPA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27/02/2014 a 23/05/2014</a:t>
                      </a:r>
                    </a:p>
                  </a:txBody>
                  <a:tcPr marL="110501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Verificação da completude dos metadados de acordo com padrões internacionais e tipologias documentais 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591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24/02/2014</a:t>
                      </a:r>
                    </a:p>
                  </a:txBody>
                  <a:tcPr marL="110501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Geração e envio às Coordenações e CRs das planilhas de autoarquivamento complementar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25/02/2014 a 11/03/2014</a:t>
                      </a:r>
                    </a:p>
                  </a:txBody>
                  <a:tcPr marL="110501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Prazo para preenchimento das planilhas, upload dos textos completos e devolução ao SID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591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12/03/2014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 23/05/2014</a:t>
                      </a:r>
                    </a:p>
                  </a:txBody>
                  <a:tcPr marL="110501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Busca dos textos completos faltantes na Biblioteca Digital pelo SID</a:t>
                      </a:r>
                    </a:p>
                  </a:txBody>
                  <a:tcPr marL="6139" marR="6139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044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ORIENTAÇÕES</a:t>
            </a:r>
            <a:br>
              <a:rPr lang="pt-BR" dirty="0" smtClean="0"/>
            </a:br>
            <a:r>
              <a:rPr lang="pt-BR" dirty="0" smtClean="0"/>
              <a:t>COLETA DE DADOS </a:t>
            </a:r>
            <a:r>
              <a:rPr lang="pt-BR" dirty="0" err="1" smtClean="0"/>
              <a:t>2ºSEM/13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15</a:t>
            </a:fld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814821718"/>
              </p:ext>
            </p:extLst>
          </p:nvPr>
        </p:nvGraphicFramePr>
        <p:xfrm>
          <a:off x="539552" y="2204864"/>
          <a:ext cx="8147248" cy="403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4448" cy="1143000"/>
          </a:xfrm>
        </p:spPr>
        <p:txBody>
          <a:bodyPr/>
          <a:lstStyle/>
          <a:p>
            <a:pPr algn="ctr"/>
            <a:r>
              <a:rPr lang="pt-BR" dirty="0" smtClean="0"/>
              <a:t>TEMAS PARA DISCUSSÃO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16</a:t>
            </a:fld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457121743"/>
              </p:ext>
            </p:extLst>
          </p:nvPr>
        </p:nvGraphicFramePr>
        <p:xfrm>
          <a:off x="827584" y="1988840"/>
          <a:ext cx="7772400" cy="403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7724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pt-BR" dirty="0" smtClean="0"/>
              <a:t>Distribuição por Editora dos Artigos em Periódicos Depositados na BD do INPE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17</a:t>
            </a:fld>
            <a:endParaRPr lang="pt-BR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467544" y="1916832"/>
          <a:ext cx="8051626" cy="475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80920" cy="1575048"/>
          </a:xfrm>
        </p:spPr>
        <p:txBody>
          <a:bodyPr>
            <a:normAutofit fontScale="90000"/>
          </a:bodyPr>
          <a:lstStyle/>
          <a:p>
            <a:pPr lvl="0" algn="ctr"/>
            <a:r>
              <a:rPr lang="pt-BR" dirty="0" smtClean="0"/>
              <a:t>Política de Autoarquivamento </a:t>
            </a:r>
            <a:br>
              <a:rPr lang="pt-BR" dirty="0" smtClean="0"/>
            </a:br>
            <a:r>
              <a:rPr lang="pt-BR" dirty="0" smtClean="0"/>
              <a:t>das 8 maiores editoras </a:t>
            </a:r>
            <a:br>
              <a:rPr lang="pt-BR" dirty="0" smtClean="0"/>
            </a:br>
            <a:r>
              <a:rPr lang="pt-BR" sz="2700" dirty="0" smtClean="0"/>
              <a:t>(51% dos artigos em periódicos depositados na BD do INPE)</a:t>
            </a:r>
            <a:endParaRPr lang="pt-BR" sz="3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18</a:t>
            </a:fld>
            <a:endParaRPr lang="pt-BR"/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2339752" y="2060848"/>
          <a:ext cx="666023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0060610"/>
              </p:ext>
            </p:extLst>
          </p:nvPr>
        </p:nvGraphicFramePr>
        <p:xfrm>
          <a:off x="683568" y="2924944"/>
          <a:ext cx="4608512" cy="2733310"/>
        </p:xfrm>
        <a:graphic>
          <a:graphicData uri="http://schemas.openxmlformats.org/drawingml/2006/table">
            <a:tbl>
              <a:tblPr/>
              <a:tblGrid>
                <a:gridCol w="1440160"/>
                <a:gridCol w="2088232"/>
                <a:gridCol w="1080120"/>
              </a:tblGrid>
              <a:tr h="2140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latin typeface="Arial"/>
                        </a:rPr>
                        <a:t>EDITOR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latin typeface="Arial"/>
                        </a:rPr>
                        <a:t>POLÍTICA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latin typeface="Arial"/>
                        </a:rPr>
                        <a:t>QTD</a:t>
                      </a:r>
                      <a:r>
                        <a:rPr lang="pt-BR" sz="1200" b="1" i="0" u="none" strike="noStrike" dirty="0" smtClean="0">
                          <a:latin typeface="Arial"/>
                        </a:rPr>
                        <a:t>. ARTIGOS </a:t>
                      </a:r>
                      <a:endParaRPr lang="pt-BR" sz="12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140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Elsevier</a:t>
                      </a:r>
                      <a:endParaRPr lang="pt-BR" sz="12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Fechado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1632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Springer</a:t>
                      </a:r>
                      <a:endParaRPr lang="pt-BR" sz="12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Final Draft com EMBARGO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Arial"/>
                        </a:rPr>
                        <a:t>AGU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Arial"/>
                        </a:rPr>
                        <a:t>Final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Arial"/>
                        </a:rPr>
                        <a:t>498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Wiley</a:t>
                      </a:r>
                      <a:endParaRPr lang="pt-BR" sz="12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Fechado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Arial"/>
                        </a:rPr>
                        <a:t>AMETSOC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Arial"/>
                        </a:rPr>
                        <a:t>Final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Arial"/>
                        </a:rPr>
                        <a:t>209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Taylor &amp; Francis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Final Draft com EMBARGO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Arial"/>
                        </a:rPr>
                        <a:t>APS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latin typeface="Arial"/>
                        </a:rPr>
                        <a:t>Acesso Aberto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Arial"/>
                        </a:rPr>
                        <a:t>189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Arial"/>
                        </a:rPr>
                        <a:t>EGU/Copernicus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Arial"/>
                        </a:rPr>
                        <a:t>Acesso Aberto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Arial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latin typeface="Arial"/>
                        </a:rPr>
                        <a:t>Acesso Aberto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latin typeface="Arial"/>
                        </a:rPr>
                        <a:t>369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408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latin typeface="Arial"/>
                        </a:rPr>
                        <a:t>Final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latin typeface="Arial"/>
                        </a:rPr>
                        <a:t>707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66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Fechado ou Embargo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2701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76456" cy="114300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/>
              <a:t>POLÍTICAS DE AUTOARQUIVAMENTO DOS ARTIGOS EM PERIÓDICOS DEPOSITADOS NA </a:t>
            </a:r>
            <a:r>
              <a:rPr lang="pt-BR" sz="2800" b="1" dirty="0" err="1" smtClean="0"/>
              <a:t>URLib</a:t>
            </a:r>
            <a:r>
              <a:rPr lang="pt-BR" sz="2800" b="1" dirty="0" smtClean="0"/>
              <a:t> (Geral)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19</a:t>
            </a:fld>
            <a:endParaRPr lang="pt-BR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27028829"/>
              </p:ext>
            </p:extLst>
          </p:nvPr>
        </p:nvGraphicFramePr>
        <p:xfrm>
          <a:off x="1043608" y="2204864"/>
          <a:ext cx="7272808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044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AGENDA</a:t>
            </a:r>
            <a:br>
              <a:rPr lang="pt-BR" dirty="0" smtClean="0"/>
            </a:br>
            <a:r>
              <a:rPr lang="pt-BR" dirty="0" smtClean="0"/>
              <a:t>(1/2)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2</a:t>
            </a:fld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</p:nvPr>
        </p:nvGraphicFramePr>
        <p:xfrm>
          <a:off x="467544" y="1988840"/>
          <a:ext cx="8229600" cy="3983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76456" cy="114300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/>
              <a:t>POLÍTICAS DE AUTOARQUIVAMENTO DOS ARTIGOS EM PERIÓDICOS DEPOSITADOS NA </a:t>
            </a:r>
            <a:r>
              <a:rPr lang="pt-BR" sz="2800" b="1" dirty="0" err="1" smtClean="0"/>
              <a:t>URLib</a:t>
            </a:r>
            <a:r>
              <a:rPr lang="pt-BR" sz="2800" b="1" dirty="0" smtClean="0"/>
              <a:t> (Geral)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20</a:t>
            </a:fld>
            <a:endParaRPr lang="pt-BR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539552" y="2348880"/>
          <a:ext cx="792088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Distribuição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Versões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dos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Artigos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Periódicos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por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Políticas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Autoarquivamento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(INPE, 2010-2013)</a:t>
            </a:r>
            <a:endParaRPr lang="pt-BR" sz="2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21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183413"/>
              </p:ext>
            </p:extLst>
          </p:nvPr>
        </p:nvGraphicFramePr>
        <p:xfrm>
          <a:off x="179512" y="1628800"/>
          <a:ext cx="8677714" cy="452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414"/>
                <a:gridCol w="1595753"/>
                <a:gridCol w="861387"/>
                <a:gridCol w="907632"/>
                <a:gridCol w="907632"/>
                <a:gridCol w="907632"/>
                <a:gridCol w="907632"/>
                <a:gridCol w="907632"/>
              </a:tblGrid>
              <a:tr h="12226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  <a:cs typeface="Arial" pitchFamily="34" charset="0"/>
                        </a:rPr>
                        <a:t>Política</a:t>
                      </a:r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 de </a:t>
                      </a:r>
                      <a:br>
                        <a:rPr lang="en-US" sz="2400" dirty="0" smtClean="0">
                          <a:latin typeface="+mn-lt"/>
                          <a:cs typeface="Arial" pitchFamily="34" charset="0"/>
                        </a:rPr>
                      </a:br>
                      <a:r>
                        <a:rPr lang="en-US" sz="2400" dirty="0" err="1" smtClean="0">
                          <a:latin typeface="+mn-lt"/>
                          <a:cs typeface="Arial" pitchFamily="34" charset="0"/>
                        </a:rPr>
                        <a:t>Autoarquivamento</a:t>
                      </a:r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/>
                      </a:r>
                      <a:br>
                        <a:rPr lang="en-US" sz="2400" dirty="0" smtClean="0">
                          <a:latin typeface="+mn-lt"/>
                          <a:cs typeface="Arial" pitchFamily="34" charset="0"/>
                        </a:rPr>
                      </a:br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do </a:t>
                      </a:r>
                      <a:r>
                        <a:rPr lang="en-US" sz="2400" dirty="0" err="1" smtClean="0">
                          <a:latin typeface="+mn-lt"/>
                          <a:cs typeface="Arial" pitchFamily="34" charset="0"/>
                        </a:rPr>
                        <a:t>Periódico</a:t>
                      </a:r>
                      <a:endParaRPr lang="en-US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45724" marR="45724" marT="30480" marB="3048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1632753" rtl="0" eaLnBrk="1" fontAlgn="ctr" latinLnBrk="0" hangingPunct="1"/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Versão do Artigo </a:t>
                      </a:r>
                      <a:b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Depositada no </a:t>
                      </a:r>
                      <a:b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Repositório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1632753" rtl="0" eaLnBrk="1" fontAlgn="ctr" latinLnBrk="0" hangingPunct="1"/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Qtd. Total </a:t>
                      </a:r>
                      <a:b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de Artigos Depositados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Rascunho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Final</a:t>
                      </a: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45724" marR="45724" marT="30480" marB="3048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PDF Editor</a:t>
                      </a: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45724" marR="45724" marT="30480" marB="3048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Rascunho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Final</a:t>
                      </a:r>
                    </a:p>
                  </a:txBody>
                  <a:tcPr marL="45724" marR="45724" marT="30480" marB="30480" anchor="ctr" anchorCtr="1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rgbClr val="92D050">
                        <a:alpha val="7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PDF Editor</a:t>
                      </a: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rgbClr val="92D050">
                        <a:alpha val="7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Por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tipo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de </a:t>
                      </a:r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Política</a:t>
                      </a: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632753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chemeClr val="bg1">
                        <a:lumMod val="85000"/>
                        <a:alpha val="60000"/>
                      </a:schemeClr>
                    </a:solidFill>
                  </a:tcPr>
                </a:tc>
              </a:tr>
              <a:tr h="539318"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latin typeface="Arial" pitchFamily="34" charset="0"/>
                          <a:cs typeface="Arial" pitchFamily="34" charset="0"/>
                        </a:rPr>
                        <a:t>Permitido</a:t>
                      </a:r>
                      <a:endParaRPr lang="en-US" sz="18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latin typeface="Arial" pitchFamily="34" charset="0"/>
                          <a:cs typeface="Arial" pitchFamily="34" charset="0"/>
                        </a:rPr>
                        <a:t>Permitido</a:t>
                      </a:r>
                      <a:endParaRPr lang="en-US" sz="18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rgbClr val="92D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rgbClr val="92D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428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rgbClr val="92D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36%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rgbClr val="92D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437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/>
                </a:tc>
                <a:tc>
                  <a:txBody>
                    <a:bodyPr/>
                    <a:lstStyle/>
                    <a:p>
                      <a:pPr marL="0" algn="l" defTabSz="1632753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chemeClr val="bg1">
                        <a:lumMod val="85000"/>
                        <a:alpha val="60000"/>
                      </a:schemeClr>
                    </a:solidFill>
                  </a:tcPr>
                </a:tc>
              </a:tr>
              <a:tr h="539318"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latin typeface="Arial" pitchFamily="34" charset="0"/>
                          <a:cs typeface="Arial" pitchFamily="34" charset="0"/>
                        </a:rPr>
                        <a:t>Permitido</a:t>
                      </a:r>
                      <a:endParaRPr lang="en-US" sz="18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err="1" smtClean="0">
                          <a:latin typeface="Arial" pitchFamily="34" charset="0"/>
                          <a:cs typeface="Arial" pitchFamily="34" charset="0"/>
                        </a:rPr>
                        <a:t>Proibido</a:t>
                      </a:r>
                      <a:endParaRPr lang="en-US" sz="18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292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318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27%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9318"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err="1" smtClean="0">
                          <a:latin typeface="Arial" pitchFamily="34" charset="0"/>
                          <a:cs typeface="Arial" pitchFamily="34" charset="0"/>
                        </a:rPr>
                        <a:t>Proibido</a:t>
                      </a:r>
                      <a:endParaRPr lang="en-US" sz="18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latin typeface="Arial" pitchFamily="34" charset="0"/>
                          <a:cs typeface="Arial" pitchFamily="34" charset="0"/>
                        </a:rPr>
                        <a:t>Permitido</a:t>
                      </a:r>
                      <a:endParaRPr lang="en-US" sz="18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rgbClr val="92D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rgbClr val="92D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chemeClr val="bg1">
                        <a:lumMod val="85000"/>
                        <a:alpha val="60000"/>
                      </a:schemeClr>
                    </a:solidFill>
                  </a:tcPr>
                </a:tc>
              </a:tr>
              <a:tr h="539318"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err="1" smtClean="0">
                          <a:latin typeface="Arial" pitchFamily="34" charset="0"/>
                          <a:cs typeface="Arial" pitchFamily="34" charset="0"/>
                        </a:rPr>
                        <a:t>Proibido</a:t>
                      </a:r>
                      <a:endParaRPr lang="en-US" sz="18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err="1" smtClean="0">
                          <a:latin typeface="Arial" pitchFamily="34" charset="0"/>
                          <a:cs typeface="Arial" pitchFamily="34" charset="0"/>
                        </a:rPr>
                        <a:t>Proibido</a:t>
                      </a:r>
                      <a:endParaRPr lang="en-US" sz="18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386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408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35%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93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1119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95%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1176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4" marR="45724" marT="30480" marB="3048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4448" cy="1143000"/>
          </a:xfrm>
        </p:spPr>
        <p:txBody>
          <a:bodyPr/>
          <a:lstStyle/>
          <a:p>
            <a:pPr algn="ctr"/>
            <a:r>
              <a:rPr lang="pt-BR" dirty="0" smtClean="0"/>
              <a:t>TEMAS PARA DISCUSSÃO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22</a:t>
            </a:fld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41455666"/>
              </p:ext>
            </p:extLst>
          </p:nvPr>
        </p:nvGraphicFramePr>
        <p:xfrm>
          <a:off x="827584" y="1988840"/>
          <a:ext cx="7772400" cy="403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7724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t-BR" dirty="0"/>
              <a:t>Política de Depósito da Produção TC na Biblioteca Digital do </a:t>
            </a:r>
            <a:r>
              <a:rPr lang="pt-BR" dirty="0" smtClean="0"/>
              <a:t>INPE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914400" y="2132856"/>
            <a:ext cx="7772400" cy="3886944"/>
          </a:xfrm>
        </p:spPr>
        <p:txBody>
          <a:bodyPr/>
          <a:lstStyle/>
          <a:p>
            <a:pPr algn="just"/>
            <a:r>
              <a:rPr lang="pt-BR" dirty="0" smtClean="0"/>
              <a:t>Alteração da RE/DIR 204 de forma a obrigar o depósito da versão rascunho final do trabalho técnico-científico assim que aceito no periódico, congresso, etc...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056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4448" cy="1143000"/>
          </a:xfrm>
        </p:spPr>
        <p:txBody>
          <a:bodyPr/>
          <a:lstStyle/>
          <a:p>
            <a:pPr algn="ctr"/>
            <a:r>
              <a:rPr lang="pt-BR" dirty="0" smtClean="0"/>
              <a:t>TEMAS PARA DISCUSSÃO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24</a:t>
            </a:fld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448492062"/>
              </p:ext>
            </p:extLst>
          </p:nvPr>
        </p:nvGraphicFramePr>
        <p:xfrm>
          <a:off x="827584" y="1988840"/>
          <a:ext cx="7772400" cy="403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4448" cy="1143000"/>
          </a:xfrm>
        </p:spPr>
        <p:txBody>
          <a:bodyPr/>
          <a:lstStyle/>
          <a:p>
            <a:pPr algn="ctr"/>
            <a:r>
              <a:rPr lang="pt-BR" dirty="0" smtClean="0"/>
              <a:t>TEMAS PARA DISCUSSÃO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25</a:t>
            </a:fld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41667974"/>
              </p:ext>
            </p:extLst>
          </p:nvPr>
        </p:nvGraphicFramePr>
        <p:xfrm>
          <a:off x="827584" y="1988840"/>
          <a:ext cx="7772400" cy="403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04448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pt-BR" dirty="0"/>
              <a:t>Grupo Permanente de Editoração de Eventos Organizados pelo </a:t>
            </a:r>
            <a:r>
              <a:rPr lang="pt-BR" dirty="0" smtClean="0"/>
              <a:t>INPE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539552" y="2276872"/>
            <a:ext cx="8147248" cy="388694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Será responsável por padronizar </a:t>
            </a:r>
            <a:r>
              <a:rPr lang="pt-BR" dirty="0"/>
              <a:t>os anais e </a:t>
            </a:r>
            <a:r>
              <a:rPr lang="pt-BR" dirty="0" smtClean="0"/>
              <a:t>formatos dos eventos permanentes organizados pelo INPE </a:t>
            </a:r>
            <a:r>
              <a:rPr lang="pt-BR" dirty="0"/>
              <a:t>(WORCAP, WETE, SBSR, PIBICT, etc</a:t>
            </a:r>
            <a:r>
              <a:rPr lang="pt-BR" dirty="0" smtClean="0"/>
              <a:t>...);</a:t>
            </a:r>
          </a:p>
          <a:p>
            <a:pPr lvl="1" algn="just"/>
            <a:r>
              <a:rPr lang="pt-BR" dirty="0" smtClean="0"/>
              <a:t>Existem atualmente dois padrões para os Eventos Organizados pelo INPE:</a:t>
            </a:r>
          </a:p>
          <a:p>
            <a:pPr lvl="2" algn="just">
              <a:buNone/>
            </a:pPr>
            <a:r>
              <a:rPr lang="pt-BR" dirty="0" smtClean="0"/>
              <a:t>- </a:t>
            </a:r>
            <a:r>
              <a:rPr lang="pt-BR" dirty="0" smtClean="0">
                <a:hlinkClick r:id="rId2"/>
              </a:rPr>
              <a:t>Padrão completo</a:t>
            </a:r>
            <a:r>
              <a:rPr lang="pt-BR" dirty="0" smtClean="0"/>
              <a:t> (exemplo SBSR);</a:t>
            </a:r>
          </a:p>
          <a:p>
            <a:pPr lvl="2" algn="just">
              <a:buNone/>
            </a:pPr>
            <a:r>
              <a:rPr lang="pt-BR" dirty="0" smtClean="0"/>
              <a:t>- </a:t>
            </a:r>
            <a:r>
              <a:rPr lang="pt-BR" dirty="0" smtClean="0">
                <a:hlinkClick r:id="rId3"/>
              </a:rPr>
              <a:t>Padrão simplificado</a:t>
            </a:r>
            <a:r>
              <a:rPr lang="pt-BR" dirty="0" smtClean="0"/>
              <a:t> (exemplo WETE).</a:t>
            </a:r>
          </a:p>
          <a:p>
            <a:pPr lvl="2" algn="just"/>
            <a:endParaRPr lang="pt-BR" dirty="0" smtClean="0"/>
          </a:p>
          <a:p>
            <a:pPr algn="just"/>
            <a:r>
              <a:rPr lang="pt-BR" dirty="0" smtClean="0"/>
              <a:t>Deverá promover </a:t>
            </a:r>
            <a:r>
              <a:rPr lang="pt-BR" dirty="0"/>
              <a:t>o imediato depósito e disponibilização das produções desses eventos na biblioteca </a:t>
            </a:r>
            <a:r>
              <a:rPr lang="pt-BR" dirty="0" smtClean="0"/>
              <a:t>digital do INPE.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926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7772400" cy="9361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CONTATOS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27</a:t>
            </a:fld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</p:nvPr>
        </p:nvGraphicFramePr>
        <p:xfrm>
          <a:off x="539552" y="2060848"/>
          <a:ext cx="8280920" cy="39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7111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044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AGENDA</a:t>
            </a:r>
            <a:br>
              <a:rPr lang="pt-BR" dirty="0" smtClean="0"/>
            </a:br>
            <a:r>
              <a:rPr lang="pt-BR" dirty="0" smtClean="0"/>
              <a:t>(2/2)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3</a:t>
            </a:fld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</p:nvPr>
        </p:nvGraphicFramePr>
        <p:xfrm>
          <a:off x="467544" y="1988840"/>
          <a:ext cx="8229600" cy="3983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76456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132440" cy="4824536"/>
          </a:xfrm>
        </p:spPr>
        <p:txBody>
          <a:bodyPr/>
          <a:lstStyle/>
          <a:p>
            <a:pPr algn="just"/>
            <a:r>
              <a:rPr lang="pt-BR" i="1" dirty="0" smtClean="0">
                <a:solidFill>
                  <a:sysClr val="windowText" lastClr="000000"/>
                </a:solidFill>
              </a:rPr>
              <a:t>O Serviço de Informação de Informação e Documentação – SID iniciará, em 25/11/2013, a coleta de dados da produção técnico-científica do INPE referente ao segundo semestre de 2013.</a:t>
            </a:r>
          </a:p>
          <a:p>
            <a:pPr algn="just"/>
            <a:r>
              <a:rPr lang="pt-BR" i="1" dirty="0" smtClean="0">
                <a:solidFill>
                  <a:sysClr val="windowText" lastClr="000000"/>
                </a:solidFill>
              </a:rPr>
              <a:t>Etapas Preliminares:</a:t>
            </a:r>
          </a:p>
          <a:p>
            <a:pPr lvl="1" algn="just"/>
            <a:r>
              <a:rPr lang="pt-BR" i="1" dirty="0" smtClean="0">
                <a:solidFill>
                  <a:sysClr val="windowText" lastClr="000000"/>
                </a:solidFill>
              </a:rPr>
              <a:t>Reuniões de orientação sobre o processo de coleta de dados, nos dias 24/09 e 01/10, destinada aos:</a:t>
            </a:r>
          </a:p>
          <a:p>
            <a:pPr lvl="2" algn="just"/>
            <a:r>
              <a:rPr lang="pt-BR" i="1" dirty="0" smtClean="0">
                <a:solidFill>
                  <a:sysClr val="windowText" lastClr="000000"/>
                </a:solidFill>
              </a:rPr>
              <a:t>Coordenadores de Áreas;</a:t>
            </a:r>
          </a:p>
          <a:p>
            <a:pPr lvl="2" algn="just"/>
            <a:r>
              <a:rPr lang="pt-BR" i="1" dirty="0" smtClean="0">
                <a:solidFill>
                  <a:sysClr val="windowText" lastClr="000000"/>
                </a:solidFill>
              </a:rPr>
              <a:t>Chefes dos Centros Regionais;</a:t>
            </a:r>
          </a:p>
          <a:p>
            <a:pPr lvl="2" algn="just"/>
            <a:r>
              <a:rPr lang="pt-BR" i="1" dirty="0" smtClean="0">
                <a:solidFill>
                  <a:sysClr val="windowText" lastClr="000000"/>
                </a:solidFill>
              </a:rPr>
              <a:t>Demais envolvidos indicados pelos respectivos Coordenadores e Chefes;</a:t>
            </a:r>
          </a:p>
          <a:p>
            <a:pPr lvl="1" algn="just"/>
            <a:r>
              <a:rPr lang="pt-BR" i="1" dirty="0" smtClean="0">
                <a:solidFill>
                  <a:sysClr val="windowText" lastClr="000000"/>
                </a:solidFill>
              </a:rPr>
              <a:t>Atualização das tabelas da Plataforma </a:t>
            </a:r>
            <a:r>
              <a:rPr lang="pt-BR" i="1" dirty="0" err="1" smtClean="0">
                <a:solidFill>
                  <a:sysClr val="windowText" lastClr="000000"/>
                </a:solidFill>
              </a:rPr>
              <a:t>URLib</a:t>
            </a:r>
            <a:r>
              <a:rPr lang="pt-BR" i="1" dirty="0" smtClean="0">
                <a:solidFill>
                  <a:sysClr val="windowText" lastClr="000000"/>
                </a:solidFill>
              </a:rPr>
              <a:t> (autor/grupo, autor/afiliação e 1°autor/área)</a:t>
            </a:r>
          </a:p>
          <a:p>
            <a:pPr lvl="1" algn="just"/>
            <a:r>
              <a:rPr lang="pt-BR" i="1" dirty="0" smtClean="0">
                <a:solidFill>
                  <a:sysClr val="windowText" lastClr="000000"/>
                </a:solidFill>
              </a:rPr>
              <a:t>Atualização dos Currículos Lattes pelos Autores INPE (até 10/12/2013).</a:t>
            </a:r>
            <a:endParaRPr lang="pt-BR" i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4448" cy="1070992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INDICADORES DE PRODUÇÃO </a:t>
            </a:r>
            <a:r>
              <a:rPr lang="pt-BR" dirty="0" smtClean="0"/>
              <a:t>TC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5</a:t>
            </a:fld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</p:nvPr>
        </p:nvGraphicFramePr>
        <p:xfrm>
          <a:off x="539552" y="1844824"/>
          <a:ext cx="813244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4448" cy="1143000"/>
          </a:xfrm>
        </p:spPr>
        <p:txBody>
          <a:bodyPr/>
          <a:lstStyle/>
          <a:p>
            <a:pPr algn="ctr"/>
            <a:r>
              <a:rPr lang="pt-BR" dirty="0" smtClean="0"/>
              <a:t>OBJETIVOS DA COLETA DE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6</a:t>
            </a:fld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166894912"/>
              </p:ext>
            </p:extLst>
          </p:nvPr>
        </p:nvGraphicFramePr>
        <p:xfrm>
          <a:off x="539750" y="1628775"/>
          <a:ext cx="8132763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4448" cy="1143000"/>
          </a:xfrm>
        </p:spPr>
        <p:txBody>
          <a:bodyPr/>
          <a:lstStyle/>
          <a:p>
            <a:pPr algn="ctr"/>
            <a:r>
              <a:rPr lang="pt-BR" dirty="0" smtClean="0"/>
              <a:t>IMPORTÂNCIA DA COLETA DE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7</a:t>
            </a:fld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738748261"/>
              </p:ext>
            </p:extLst>
          </p:nvPr>
        </p:nvGraphicFramePr>
        <p:xfrm>
          <a:off x="539750" y="1628775"/>
          <a:ext cx="8132763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0444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OBSERVAÇÕES REFERENTES </a:t>
            </a:r>
            <a:br>
              <a:rPr lang="pt-BR" dirty="0" smtClean="0"/>
            </a:br>
            <a:r>
              <a:rPr lang="pt-BR" dirty="0" smtClean="0"/>
              <a:t>À COLETA DE DADOS - 1ºSEM/13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55576" y="2060848"/>
            <a:ext cx="7772400" cy="1512168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/>
              <a:t>Tabela 1 - Áreas que encaminharam a planilha de </a:t>
            </a:r>
            <a:r>
              <a:rPr lang="pt-BR" dirty="0" smtClean="0"/>
              <a:t>autoarquivamento dentro do prazo </a:t>
            </a:r>
            <a:r>
              <a:rPr lang="pt-BR" dirty="0" smtClean="0"/>
              <a:t>estipulado (02/07/13).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27584" y="3140968"/>
          <a:ext cx="7500990" cy="2928960"/>
        </p:xfrm>
        <a:graphic>
          <a:graphicData uri="http://schemas.openxmlformats.org/drawingml/2006/table">
            <a:tbl>
              <a:tblPr/>
              <a:tblGrid>
                <a:gridCol w="3385101"/>
                <a:gridCol w="4115889"/>
              </a:tblGrid>
              <a:tr h="4881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  <a:cs typeface="Times New Roman"/>
                        </a:rPr>
                        <a:t>ÁREA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 b="1">
                          <a:latin typeface="Times New Roman"/>
                          <a:ea typeface="Times New Roman"/>
                          <a:cs typeface="Times New Roman"/>
                        </a:rPr>
                        <a:t>DATA DE ENTREGA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 dirty="0">
                          <a:latin typeface="Times New Roman"/>
                          <a:ea typeface="Times New Roman"/>
                          <a:cs typeface="Times New Roman"/>
                        </a:rPr>
                        <a:t>CRC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>
                          <a:latin typeface="Times New Roman"/>
                          <a:ea typeface="Times New Roman"/>
                          <a:cs typeface="Times New Roman"/>
                        </a:rPr>
                        <a:t>27/06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>
                          <a:latin typeface="Times New Roman"/>
                          <a:ea typeface="Times New Roman"/>
                          <a:cs typeface="Times New Roman"/>
                        </a:rPr>
                        <a:t>LIT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>
                          <a:latin typeface="Times New Roman"/>
                          <a:ea typeface="Times New Roman"/>
                          <a:cs typeface="Times New Roman"/>
                        </a:rPr>
                        <a:t>28/06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>
                          <a:latin typeface="Times New Roman"/>
                          <a:ea typeface="Times New Roman"/>
                          <a:cs typeface="Times New Roman"/>
                        </a:rPr>
                        <a:t>CEA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 dirty="0">
                          <a:latin typeface="Times New Roman"/>
                          <a:ea typeface="Times New Roman"/>
                          <a:cs typeface="Times New Roman"/>
                        </a:rPr>
                        <a:t>01/07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>
                          <a:latin typeface="Times New Roman"/>
                          <a:ea typeface="Times New Roman"/>
                          <a:cs typeface="Times New Roman"/>
                        </a:rPr>
                        <a:t>CCR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>
                          <a:latin typeface="Times New Roman"/>
                          <a:ea typeface="Times New Roman"/>
                          <a:cs typeface="Times New Roman"/>
                        </a:rPr>
                        <a:t>27/06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 dirty="0">
                          <a:latin typeface="Times New Roman"/>
                          <a:ea typeface="Times New Roman"/>
                          <a:cs typeface="Times New Roman"/>
                        </a:rPr>
                        <a:t>CST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 dirty="0">
                          <a:latin typeface="Times New Roman"/>
                          <a:ea typeface="Times New Roman"/>
                          <a:cs typeface="Times New Roman"/>
                        </a:rPr>
                        <a:t>27/06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457200" cy="457200"/>
          </a:xfrm>
        </p:spPr>
        <p:txBody>
          <a:bodyPr/>
          <a:lstStyle/>
          <a:p>
            <a:fld id="{7073DE52-6D0C-44AB-B559-7D8E099BAB84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55576" y="2132856"/>
            <a:ext cx="7772400" cy="1189112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/>
              <a:t>Tabela 2 - Áreas que encaminharam a planilha de </a:t>
            </a:r>
            <a:r>
              <a:rPr lang="pt-BR" dirty="0" smtClean="0"/>
              <a:t>autoarquivamento fora </a:t>
            </a:r>
            <a:r>
              <a:rPr lang="pt-BR" dirty="0"/>
              <a:t>do </a:t>
            </a:r>
            <a:r>
              <a:rPr lang="pt-BR" dirty="0" smtClean="0"/>
              <a:t>prazo </a:t>
            </a:r>
            <a:r>
              <a:rPr lang="pt-BR" dirty="0" smtClean="0"/>
              <a:t>estipulado (02/07/13).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27584" y="3212976"/>
          <a:ext cx="7715304" cy="2750365"/>
        </p:xfrm>
        <a:graphic>
          <a:graphicData uri="http://schemas.openxmlformats.org/drawingml/2006/table">
            <a:tbl>
              <a:tblPr/>
              <a:tblGrid>
                <a:gridCol w="3249442"/>
                <a:gridCol w="4465862"/>
              </a:tblGrid>
              <a:tr h="4881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 b="1" dirty="0">
                          <a:latin typeface="Times New Roman"/>
                          <a:ea typeface="Times New Roman"/>
                          <a:cs typeface="Times New Roman"/>
                        </a:rPr>
                        <a:t>ÁREA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 b="1">
                          <a:latin typeface="Times New Roman"/>
                          <a:ea typeface="Times New Roman"/>
                          <a:cs typeface="Times New Roman"/>
                        </a:rPr>
                        <a:t>DATA DE ENTREGA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 dirty="0">
                          <a:latin typeface="Times New Roman"/>
                          <a:ea typeface="Times New Roman"/>
                          <a:cs typeface="Times New Roman"/>
                        </a:rPr>
                        <a:t>CTE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 dirty="0">
                          <a:latin typeface="Times New Roman"/>
                          <a:ea typeface="Times New Roman"/>
                          <a:cs typeface="Times New Roman"/>
                        </a:rPr>
                        <a:t>Atualizou entre 17 e 26/07, </a:t>
                      </a:r>
                      <a:r>
                        <a:rPr lang="pt-B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pt-BR" sz="20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pt-B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entregou </a:t>
                      </a:r>
                      <a:r>
                        <a:rPr lang="pt-BR" sz="2000" dirty="0">
                          <a:latin typeface="Times New Roman"/>
                          <a:ea typeface="Times New Roman"/>
                          <a:cs typeface="Times New Roman"/>
                        </a:rPr>
                        <a:t>em 29/07.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>
                          <a:latin typeface="Times New Roman"/>
                          <a:ea typeface="Times New Roman"/>
                          <a:cs typeface="Times New Roman"/>
                        </a:rPr>
                        <a:t>OBT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 dirty="0">
                          <a:latin typeface="Times New Roman"/>
                          <a:ea typeface="Times New Roman"/>
                          <a:cs typeface="Times New Roman"/>
                        </a:rPr>
                        <a:t>26/07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>
                          <a:latin typeface="Times New Roman"/>
                          <a:ea typeface="Times New Roman"/>
                          <a:cs typeface="Times New Roman"/>
                        </a:rPr>
                        <a:t>CPT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>
                          <a:latin typeface="Times New Roman"/>
                          <a:ea typeface="Times New Roman"/>
                          <a:cs typeface="Times New Roman"/>
                        </a:rPr>
                        <a:t>15/07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>
                          <a:latin typeface="Times New Roman"/>
                          <a:ea typeface="Times New Roman"/>
                          <a:cs typeface="Times New Roman"/>
                        </a:rPr>
                        <a:t>ETE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2000" dirty="0">
                          <a:latin typeface="Times New Roman"/>
                          <a:ea typeface="Times New Roman"/>
                          <a:cs typeface="Times New Roman"/>
                        </a:rPr>
                        <a:t>08/07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467544" y="836712"/>
            <a:ext cx="8204448" cy="115212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OBSERVAÇÕES REFERENTES </a:t>
            </a:r>
            <a:b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À COLETA DE DADOS - 1ºSEM/13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675</TotalTime>
  <Words>1407</Words>
  <Application>Microsoft Office PowerPoint</Application>
  <PresentationFormat>Apresentação na tela (4:3)</PresentationFormat>
  <Paragraphs>310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Patrimônio Líquido</vt:lpstr>
      <vt:lpstr>COLETA DE DADOS DA PRODUÇÃO TÉCNICO-CIENTÍFICA DO INPE</vt:lpstr>
      <vt:lpstr>AGENDA (1/2)</vt:lpstr>
      <vt:lpstr>AGENDA (2/2)</vt:lpstr>
      <vt:lpstr>APRESENTAÇÃO</vt:lpstr>
      <vt:lpstr>INDICADORES DE PRODUÇÃO TC</vt:lpstr>
      <vt:lpstr>OBJETIVOS DA COLETA DE DADOS</vt:lpstr>
      <vt:lpstr>IMPORTÂNCIA DA COLETA DE DADOS</vt:lpstr>
      <vt:lpstr>OBSERVAÇÕES REFERENTES  À COLETA DE DADOS - 1ºSEM/13</vt:lpstr>
      <vt:lpstr>Slide 9</vt:lpstr>
      <vt:lpstr>OBSERVAÇÕES REFERENTES  À COLETA DE DADOS - 1ºSEM/13</vt:lpstr>
      <vt:lpstr>METODOLOGIA DA COLETA DE DADOS - 2ºSEM/13</vt:lpstr>
      <vt:lpstr>Slide 12</vt:lpstr>
      <vt:lpstr>CRONOGRAMA  COLETA DE DADOS 2ºSEM/13 (1/2)</vt:lpstr>
      <vt:lpstr>CRONOGRAMA  COLETA DE DADOS 2ºSEM/13 (2/2)</vt:lpstr>
      <vt:lpstr>ORIENTAÇÕES COLETA DE DADOS 2ºSEM/13</vt:lpstr>
      <vt:lpstr>TEMAS PARA DISCUSSÃO</vt:lpstr>
      <vt:lpstr>Distribuição por Editora dos Artigos em Periódicos Depositados na BD do INPE</vt:lpstr>
      <vt:lpstr>Política de Autoarquivamento  das 8 maiores editoras  (51% dos artigos em periódicos depositados na BD do INPE)</vt:lpstr>
      <vt:lpstr>POLÍTICAS DE AUTOARQUIVAMENTO DOS ARTIGOS EM PERIÓDICOS DEPOSITADOS NA URLib (Geral)</vt:lpstr>
      <vt:lpstr>POLÍTICAS DE AUTOARQUIVAMENTO DOS ARTIGOS EM PERIÓDICOS DEPOSITADOS NA URLib (Geral)</vt:lpstr>
      <vt:lpstr>Distribuição das Versões dos Artigos em Periódicos por Políticas de Autoarquivamento (INPE, 2010-2013)</vt:lpstr>
      <vt:lpstr>TEMAS PARA DISCUSSÃO</vt:lpstr>
      <vt:lpstr>Política de Depósito da Produção TC na Biblioteca Digital do INPE</vt:lpstr>
      <vt:lpstr>TEMAS PARA DISCUSSÃO</vt:lpstr>
      <vt:lpstr>TEMAS PARA DISCUSSÃO</vt:lpstr>
      <vt:lpstr>Grupo Permanente de Editoração de Eventos Organizados pelo INPE</vt:lpstr>
      <vt:lpstr>CONTATOS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COLETA DE DADOS DA PRODUÇÃO TÉCNICO-CIENTÍFICA DO INPE</dc:title>
  <dc:creator>Usuário</dc:creator>
  <cp:lastModifiedBy>Usuário</cp:lastModifiedBy>
  <cp:revision>76</cp:revision>
  <dcterms:created xsi:type="dcterms:W3CDTF">2013-09-17T13:36:52Z</dcterms:created>
  <dcterms:modified xsi:type="dcterms:W3CDTF">2013-09-24T11:55:23Z</dcterms:modified>
</cp:coreProperties>
</file>